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7" r:id="rId3"/>
    <p:sldId id="258" r:id="rId4"/>
    <p:sldId id="264" r:id="rId5"/>
    <p:sldId id="271" r:id="rId6"/>
    <p:sldId id="266" r:id="rId7"/>
    <p:sldId id="267" r:id="rId8"/>
    <p:sldId id="265" r:id="rId9"/>
    <p:sldId id="270" r:id="rId10"/>
    <p:sldId id="272" r:id="rId11"/>
    <p:sldId id="273" r:id="rId12"/>
    <p:sldId id="274" r:id="rId1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A9F6"/>
    <a:srgbClr val="2B2844"/>
    <a:srgbClr val="D9D9D9"/>
    <a:srgbClr val="B1EBD2"/>
    <a:srgbClr val="3F4B57"/>
    <a:srgbClr val="677B90"/>
    <a:srgbClr val="5B6C7E"/>
    <a:srgbClr val="2A2F37"/>
    <a:srgbClr val="23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20"/>
    <p:restoredTop sz="96286"/>
  </p:normalViewPr>
  <p:slideViewPr>
    <p:cSldViewPr snapToGrid="0">
      <p:cViewPr>
        <p:scale>
          <a:sx n="73" d="100"/>
          <a:sy n="73" d="100"/>
        </p:scale>
        <p:origin x="872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0:19.538"/>
    </inkml:context>
    <inkml:brush xml:id="br0">
      <inkml:brushProperty name="width" value="0.025" units="cm"/>
      <inkml:brushProperty name="height" value="0.025" units="cm"/>
      <inkml:brushProperty name="color" value="#2B2844"/>
    </inkml:brush>
  </inkml:definitions>
  <inkml:trace contextRef="#ctx0" brushRef="#br0">230 292 17707,'-9'4'0,"0"-8"3085,11-6-3085,10-9 1176,10-5-1176,4 1 619,-5 3-619,-2 0 1988,2 0-1988,-8 8 0,1-2 0,-11 9 0,-4 0 0,-7 3 0,-6 1 0,-3 1 0,-6 3 0,-5 4 0,-4 3 0,-2 2 0,6 1 0,3-1 0,2 0 0,3-2 0,3-1 0,4-2 0,4-2 0,4-2 0,1-2 0,3-1 0,0-2 0,1-2 0,0-1 0,0-1 0,3-2 0,1 0 0,2-1 0,1 0 0,0 0 0,-1-2 0,-2 6 0,1-2 0,-4 5 0,-2-1 0,-2 2 0,-3 0 0,-1 2 0,0 1 0,1 1 0,-1 0 0,-1 1 0,-1 0 0,0 0 0,1-1 0,0 0 0,1-2 0,2-1 0,2-2 0,1-2 0,2-5 0,0-3 0,4-1 0,5-4 0,5 1 0,3 1 0,2-1 0,0 4 0,-1 1 0,0 2 0,-8 4 0,-1 2 0,-5 2 0,-1 2 0,-2 4 0,-5 4 0,-3 3 0,-7 4 0,-4 2 0,-1 0 0,-1-1 0,2-4 0,2-3 0,3-3 0,5-2 0,4-5 0,2-2 0,5-5 0,3-5 0,5-4 0,4-3 0,1 1 0,1 1 0,-2 2 0,-1 2 0,-3 3 0,-2 2 0,-2 4 0,-2 2 0,-1 1 0,-2 2 0,-3 8 0,-1-3 0,-12 20 0,4-13 0,-13 17 0,7-13 0,-4 5 0,3-2 0,2-2 0,2-2 0,5-5 0,3-5 0,4-3 0,1-5 0,6-5 0,4-7 0,3-4 0,3-2 0,-1 1 0,0 1 0,-2 3 0,-3 4 0,-2 4 0,-3 2 0,-2 2 0,-2 3 0,0-1 0,-1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1:18.017"/>
    </inkml:context>
    <inkml:brush xml:id="br0">
      <inkml:brushProperty name="width" value="0.2" units="cm"/>
      <inkml:brushProperty name="height" value="0.2" units="cm"/>
      <inkml:brushProperty name="color" value="#2B2844"/>
    </inkml:brush>
  </inkml:definitions>
  <inkml:trace contextRef="#ctx0" brushRef="#br0">0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1:19.360"/>
    </inkml:context>
    <inkml:brush xml:id="br0">
      <inkml:brushProperty name="width" value="0.2" units="cm"/>
      <inkml:brushProperty name="height" value="0.2" units="cm"/>
      <inkml:brushProperty name="color" value="#2B2844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1:20.015"/>
    </inkml:context>
    <inkml:brush xml:id="br0">
      <inkml:brushProperty name="width" value="0.2" units="cm"/>
      <inkml:brushProperty name="height" value="0.2" units="cm"/>
      <inkml:brushProperty name="color" value="#2B2844"/>
    </inkml:brush>
  </inkml:definitions>
  <inkml:trace contextRef="#ctx0" brushRef="#br0">0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1:23.358"/>
    </inkml:context>
    <inkml:brush xml:id="br0">
      <inkml:brushProperty name="width" value="0.2" units="cm"/>
      <inkml:brushProperty name="height" value="0.2" units="cm"/>
      <inkml:brushProperty name="color" value="#2B2844"/>
    </inkml:brush>
  </inkml:definitions>
  <inkml:trace contextRef="#ctx0" brushRef="#br0">75 169 24575,'-11'0'0,"1"0"0,9 0 0,-4 0 0,-1 0 0,1 0 0,-1 0 0,2 0 0,-1 0 0,-2 0 0,3 0 0,-2 0 0,1 0 0,19 0 0,-10 0 0,16 0 0,-12 0 0,1 0 0,0 0 0,1 0 0,0 0 0,1 0 0,0 0 0,0 0 0,0 0 0,-1 0 0,0 0 0,0 0 0,-1-1 0,0 1 0,-1-2 0,0 0 0,1 1 0,-2-1 0,2 1 0,-4 0 0,3 0 0,-1 0 0,1-1 0,-1 1 0,0 0 0,-1 0 0,2 0 0,-2 0 0,2-1 0,-1 1 0,0-1 0,1 1 0,0 0 0,0-1 0,0 1 0,0-1 0,1 0 0,-1 0 0,1-1 0,-1 1 0,1 0 0,-1 0 0,1 0 0,-1 1 0,0 0 0,-1 0 0,-1 0 0,0 0 0,0 1 0,0-1 0,0 1 0,-1 0 0,0 0 0,2 0 0,-3 0 0,3 0 0,-4 0 0,3 0 0,-1-1 0,0 1 0,1-1 0,-1 1 0,0 0 0,0-1 0,0 0 0,1 0 0,-1 0 0,-1 0 0,2 0 0,-1 0 0,0 0 0,1-1 0,1 0 0,0 0 0,0 1 0,0-1 0,0 2 0,0-2 0,1 1 0,0-1 0,2 0 0,0 1 0,0-1 0,0 0 0,-2 1 0,-1 0 0,-1-1 0,-1 1 0,1 0 0,-2 0 0,3 0 0,-3 1 0,2 0 0,1-1 0,-1 0 0,1 1 0,-1-1 0,0 0 0,0-1 0,1 1 0,-1 0 0,2-1 0,-2 1 0,1 0 0,-2 0 0,1-1 0,0 1 0,0-1 0,0 1 0,0 0 0,0 0 0,-1-1 0,0 0 0,0 0 0,0 0 0,-1-1 0,1 1 0,0 0 0,0 0 0,0 0 0,0-1 0,-1 2 0,2-3 0,-1 2 0,0 0 0,1 1 0,-2-1 0,2 1 0,-2-1 0,1 0 0,1-1 0,-3 1 0,4 0 0,-3-1 0,2 1 0,-2 0 0,1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1:25.217"/>
    </inkml:context>
    <inkml:brush xml:id="br0">
      <inkml:brushProperty name="width" value="0.2" units="cm"/>
      <inkml:brushProperty name="height" value="0.2" units="cm"/>
      <inkml:brushProperty name="color" value="#2B2844"/>
    </inkml:brush>
  </inkml:definitions>
  <inkml:trace contextRef="#ctx0" brushRef="#br0">60 0 24575,'-9'9'0,"0"-3"0,8-5 0,-3 1 0,-1 0 0,0 0 0,-1 1 0,3-1 0,-1 1 0,-1 1 0,2-1 0,0 1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1:27.084"/>
    </inkml:context>
    <inkml:brush xml:id="br0">
      <inkml:brushProperty name="width" value="0.2" units="cm"/>
      <inkml:brushProperty name="height" value="0.2" units="cm"/>
      <inkml:brushProperty name="color" value="#2B2844"/>
    </inkml:brush>
  </inkml:definitions>
  <inkml:trace contextRef="#ctx0" brushRef="#br0">33 0 24575,'-2'13'0,"1"-3"0,1-8 0,-3 1 0,-2 2 0,1-1 0,-1 0 0,3-1 0,-2 1 0,2 1 0,-1-1 0,1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1:32.174"/>
    </inkml:context>
    <inkml:brush xml:id="br0">
      <inkml:brushProperty name="width" value="0.2" units="cm"/>
      <inkml:brushProperty name="height" value="0.2" units="cm"/>
      <inkml:brushProperty name="color" value="#2B2844"/>
    </inkml:brush>
  </inkml:definitions>
  <inkml:trace contextRef="#ctx0" brushRef="#br0">721 473 24575,'-21'0'0,"-3"-2"0,-4 0 0,-6-1 0,-12 0 0,-28 2 0,27 0 0,-18 1 0,41 0 0,-5 0 0,3 0 0,1 0 0,6 0 0,5 0 0,6 0 0,1 0 0,2 0 0,0 0 0,0 0 0,-1 0 0,1 0 0,-2 0 0,2 0 0,-1 0 0,1 0 0,0 0 0,-1 0 0,1-2 0,1-2 0,1-1 0,0-3 0,2 3 0,-3-4 0,2 5 0,-2-2 0,1 3 0,-1 0 0,-1-2 0,1 1 0,0-1 0,1 1 0,0-2 0,0 0 0,0-2 0,1 0 0,-1 0 0,0 0 0,1 1 0,0-1 0,1 0 0,0 1 0,1-1 0,0 0 0,0-2 0,0 1 0,0-1 0,0 2 0,0 1 0,0 1 0,0 1 0,0 0 0,0-1 0,-1 1 0,1-1 0,-3 1 0,2 1 0,-2-1 0,1 0 0,0 0 0,-1 0 0,0-1 0,0 0 0,1 1 0,-1 0 0,1 0 0,0 0 0,0 0 0,0-1 0,1 3 0,-2-3 0,-2 5 0,1-2 0,-2 0 0,4-2 0,0 0 0,0-1 0,-1 3 0,1-3 0,0 1 0,0-1 0,-2 1 0,3 1 0,-2-2 0,2 2 0,-1-1 0,-1 0 0,2 0 0,-2 1 0,1-1 0,-1 1 0,1-1 0,0 0 0,1-1 0,1 1 0,-1 0 0,10 8 0,-6-3 0,9 6 0,-9-5 0,-1-1 0,6 0 0,-4 0 0,4 0 0,-3 0 0,0 0 0,2-1 0,-3 1 0,2-1 0,-1-1 0,-1 1 0,2-1 0,0 0 0,-1 0 0,1-1 0,-1 1 0,0 0 0,1-1 0,-1 1 0,0 0 0,0 1 0,-1-1 0,3-2 0,-4 2 0,3-2 0,-2 3 0,-1 8 0,2-6 0,-4 7 0,5-7 0,-2-1 0,4 2 0,-3-1 0,1 0 0,0 0 0,1 0 0,-1 0 0,0 1 0,0 0 0,-1 0 0,0 1 0,0 0 0,-1 1 0,-1-1 0,0 3 0,0 0 0,1 1 0,-1 0 0,-1 0 0,1-1 0,0 1 0,2 1 0,0 1 0,1 2 0,1 1 0,0 1 0,0 0 0,0-1 0,0 1 0,-1-1 0,-1-1 0,0 0 0,-1-1 0,0-2 0,-1 0 0,1-1 0,-1 0 0,0 0 0,1-1 0,-1 1 0,1 0 0,0 1 0,0 0 0,1 1 0,0-1 0,1 1 0,2 0 0,-2-2 0,3 2 0,-1-2 0,0 1 0,1 0 0,0 0 0,0-2 0,1 1 0,-1-2 0,1 0 0,1 0 0,0-1 0,0 1 0,-2-1 0,0-1 0,-1 0 0,-1-1 0,-2 1 0,-1-2 0,1 1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1:48.789"/>
    </inkml:context>
    <inkml:brush xml:id="br0">
      <inkml:brushProperty name="width" value="0.2" units="cm"/>
      <inkml:brushProperty name="height" value="0.2" units="cm"/>
      <inkml:brushProperty name="color" value="#2B2844"/>
    </inkml:brush>
  </inkml:definitions>
  <inkml:trace contextRef="#ctx0" brushRef="#br0">1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1:49.324"/>
    </inkml:context>
    <inkml:brush xml:id="br0">
      <inkml:brushProperty name="width" value="0.2" units="cm"/>
      <inkml:brushProperty name="height" value="0.2" units="cm"/>
      <inkml:brushProperty name="color" value="#2B2844"/>
    </inkml:brush>
  </inkml:definitions>
  <inkml:trace contextRef="#ctx0" brushRef="#br0">1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1:50.140"/>
    </inkml:context>
    <inkml:brush xml:id="br0">
      <inkml:brushProperty name="width" value="0.2" units="cm"/>
      <inkml:brushProperty name="height" value="0.2" units="cm"/>
      <inkml:brushProperty name="color" value="#2B2844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0:24.418"/>
    </inkml:context>
    <inkml:brush xml:id="br0">
      <inkml:brushProperty name="width" value="0.2" units="cm"/>
      <inkml:brushProperty name="height" value="0.2" units="cm"/>
      <inkml:brushProperty name="color" value="#2B2844"/>
    </inkml:brush>
  </inkml:definitions>
  <inkml:trace contextRef="#ctx0" brushRef="#br0">395 0 24575,'-22'2'0,"-3"3"0,-4 5 0,-9 5 0,-4 5 0,-5 4 0,2 3 0,7-3 0,6-2 0,5 1 0,13-8 0,-3 3 0,13-11 0,0 1 0,1-5 0,-1 0 0,1-1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1:51.219"/>
    </inkml:context>
    <inkml:brush xml:id="br0">
      <inkml:brushProperty name="width" value="0.2" units="cm"/>
      <inkml:brushProperty name="height" value="0.2" units="cm"/>
      <inkml:brushProperty name="color" value="#2B2844"/>
    </inkml:brush>
  </inkml:definitions>
  <inkml:trace contextRef="#ctx0" brushRef="#br0">1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1:51.231"/>
    </inkml:context>
    <inkml:brush xml:id="br0">
      <inkml:brushProperty name="width" value="0.2" units="cm"/>
      <inkml:brushProperty name="height" value="0.2" units="cm"/>
      <inkml:brushProperty name="color" value="#2B2844"/>
    </inkml:brush>
  </inkml:definitions>
  <inkml:trace contextRef="#ctx0" brushRef="#br0">0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1:52.424"/>
    </inkml:context>
    <inkml:brush xml:id="br0">
      <inkml:brushProperty name="width" value="0.2" units="cm"/>
      <inkml:brushProperty name="height" value="0.2" units="cm"/>
      <inkml:brushProperty name="color" value="#2B2844"/>
    </inkml:brush>
  </inkml:definitions>
  <inkml:trace contextRef="#ctx0" brushRef="#br0">1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1:53.974"/>
    </inkml:context>
    <inkml:brush xml:id="br0">
      <inkml:brushProperty name="width" value="0.2" units="cm"/>
      <inkml:brushProperty name="height" value="0.2" units="cm"/>
      <inkml:brushProperty name="color" value="#2B2844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2:32.158"/>
    </inkml:context>
    <inkml:brush xml:id="br0">
      <inkml:brushProperty name="width" value="0.05" units="cm"/>
      <inkml:brushProperty name="height" value="0.05" units="cm"/>
      <inkml:brushProperty name="color" value="#FFD780"/>
    </inkml:brush>
  </inkml:definitions>
  <inkml:trace contextRef="#ctx0" brushRef="#br0">32 54 24575,'0'4'0,"0"0"0,0-2 0,0 1 0,0 0 0,0 0 0,0-1 0,0 0 0,0-1 0,0 0 0,0 1 0,0-1 0,0 1 0,0-1 0,0 0 0,0 1 0,0 0 0,0 0 0,0 0 0,0-1 0,0 1 0,0-1 0,0 0 0,0 1 0,0-1 0,0 1 0,0-1 0,0 1 0,0-1 0,0 0 0,0 1 0,0-1 0,0-4 0,0 0 0,0-4 0,0 4 0,0-1 0,0 0 0,0-1 0,0 1 0,0 1 0,0 0 0,0 1 0,0 0 0,0 1 0,0 0 0,0-1 0,0 1 0,-2 0 0,1 0 0,-1 1 0,0 0 0,0 0 0,-1-1 0,1 0 0,0-1 0,0 0 0,1 1 0,0-1 0,1 1 0,-1-1 0,0 1 0,1 0 0,-1-1 0,1 1 0,-1 0 0,0 0 0,-1 0 0,1 1 0,-1 0 0,1 0 0,3 2 0,-1 0 0,3 1 0,-3-1 0,1 0 0,-1 0 0,1-1 0,-1 1 0,0 1 0,0-1 0,0-1 0,0 0 0,0 0 0,-1 0 0,1 1 0,-1-1 0,0 1 0,0-1 0,0 1 0,0-1 0,0 0 0,0 1 0,0-1 0,1 1 0,-1-2 0,1 2 0,-1-1 0,0 1 0,0-1 0,0 0 0,0 1 0,0-1 0,0 1 0,0 0 0,0 0 0,0 0 0,0 1 0,0-1 0,0 0 0,0 1 0,0-1 0,0 0 0,0 0 0,0-1 0,0 1 0,0 0 0,0 0 0,0 0 0,0-1 0,0 1 0,0 0 0,0-1 0,0 0 0,0 1 0,0-1 0,0 1 0,1-1 0,0 0 0,0 1 0,-1-1 0,1 0 0,0 1 0,-1-1 0,1 0 0,-1 0 0,0 1 0,2-2 0,0 0 0,1-2 0,-1 1 0,0 0 0,1 0 0,2-1 0,0 1 0,2 0 0,0 0 0,0 0 0,1 0 0,0 0 0,-1 0 0,1 0 0,-1 0 0,0-1 0,0 0 0,-1-1 0,1 0 0,0 0 0,0 0 0,-2-1 0,-1 1 0,-1 0 0,-1 2 0,0 0 0,0 0 0,-1 0 0,-1-1 0,0 0 0,-2-1 0,-2 0 0,0-1 0,0 1 0,0-1 0,-1 0 0,1 1 0,1-1 0,-1 0 0,-1 0 0,1 0 0,-1 0 0,-1 0 0,0 1 0,0-1 0,-1 0 0,1 1 0,0 1 0,0-1 0,1 2 0,0 0 0,1 0 0,-1 0 0,1 1 0,0-2 0,0 1 0,1 0 0,0-1 0,2 0 0,-1 0 0,1 0 0,0-1 0,1 1 0,0-1 0,0 1 0,0 0 0,0 1 0,0-1 0,0 1 0,2 0 0,-1 1 0,2 1 0,0 2 0,1 2 0,3 3 0,-1-1 0,1 2 0,-2-3 0,0 1 0,1 0 0,-2-2 0,0 2 0,-1-3 0,0 1 0,-1-1 0,-1 0 0,0-2 0,-1 1 0,0-1 0,0 0 0,0 1 0,0-1 0,0-1 0,0 1 0,0-1 0,0 0 0,0 1 0,0 0 0,0 0 0,0 0 0,-2 0 0,-1 1 0,-2-1 0,0 0 0,1-1 0,1 0 0,2-2 0,0 0 0,0 0 0,2-1 0,-1-1 0,1 0 0,1-2 0,-2 1 0,1-1 0,-1 1 0,0-1 0,0 1 0,0 0 0,0 1 0,0-1 0,0 1 0,0 0 0,-1 2 0,0-1 0,0 2 0,-1 3 0,1 0 0,0 3 0,1-1 0,-1 0 0,1-1 0,-1-1 0,0 0 0,0-1 0,1 0 0,-1 1 0,0-1 0,0-1 0,0 1 0,0-2 0,0 1 0,-1-1 0,1 0 0,-1 0 0,1 0 0,-1 1 0,1-1 0,1 2 0,-1-1 0,0 0 0,0-1 0,-1 0 0,1 0 0,0-1 0,0 0 0,1-1 0,0 0 0,0 1 0,0 0 0,0-1 0,0 1 0,0-1 0,-1 1 0,1 0 0,-1 0 0,1-1 0,0 1 0,-1 0 0,-1 0 0,0 1 0,0 0 0,1 0 0,0 0 0,-1 0 0,1 0 0,-1 0 0,1 0 0,0 1 0,0 0 0,1 1 0,-1 0 0,0-2 0,0 1 0,-1-1 0,2 0 0,-1 1 0,1 1 0,0 0 0,0-1 0,0 0 0,-2-1 0,1 1 0,-2-1 0,1 0 0,1 0 0,-1 0 0,1 0 0,3 2 0,-1-1 0,2 2 0,-2-2 0,-1-1 0,1 2 0,-1-1 0,1 0 0,-1 0 0,0 1 0,1-1 0,0 0 0,-1 1 0,0 0 0,0 0 0,0 0 0,1 0 0,-1-1 0,1 0 0,-1 0 0,1 1 0,-1-1 0,0 1 0,0-1 0,0 0 0,0 1 0,0-1 0,0 1 0,0-1 0,0 1 0,1-1 0,-1 1 0,1 0 0,-1 0 0,0 0 0,0-1 0,0 0 0,0 1 0,0-1 0,0 1 0,0-1 0,0 0 0,0 1 0,0-1 0,2-2 0,0 1 0,1-3 0,0 1 0,0-1 0,-1 2 0,2-1 0,-3 0 0,1 1 0,0-1 0,0 1 0,0 0 0,0 0 0,0-1 0,-1 1 0,1 1 0,-1-1 0,0 1 0,1-1 0,-1 0 0,0 0 0,1 1 0,-1-1 0,1 1 0,-1-1 0,0 0 0,0 1 0,1 0 0,-1-1 0,1 1 0,0-1 0,0 0 0,0 0 0,0 1 0,0-1 0,0 1 0,-1 0 0,0 0 0,1 0 0,-1 0 0,0 0 0,1 0 0,-1-1 0,1 1 0,-1-1 0,1 1 0,-1-1 0,1 0 0,-1 1 0,0 0 0,1 0 0,0 0 0,-1 0 0,0 0 0,1 0 0,-2 2 0,-1 0 0,-2 2 0,0-1 0,0 0 0,0-1 0,1 0 0,0-1 0,0 0 0,0 0 0,1 0 0,-1 0 0,0-1 0,1 1 0,-1-1 0,1 1 0,0 0 0,0 0 0,0 0 0,0 0 0,0 0 0,-1-1 0,1 0 0,0-1 0,0 0 0,1 0 0,1-1 0,0 1 0,1 0 0,-1 0 0,0 0 0,1 1 0,-1-1 0,0 0 0,0 0 0,0 0 0,1 0 0,0 0 0,-1 0 0,1 0 0,-1 0 0,0 0 0,0 0 0,0 1 0,1-1 0,-1 0 0,1 0 0,0 1 0,-1-1 0,0 1 0,1 0 0,-1 0 0,1 0 0,-1 0 0,0 0 0,1 0 0,-1 0 0,0 0 0,1 0 0,-1 0 0,1 0 0,-2 2 0,-1-1 0,-1 2 0,1-3 0,0 0 0,0 0 0,-1 0 0,0 0 0,1 1 0,0-1 0,0 1 0,0 0 0,-1-1 0,1 1 0,0-1 0,0 1 0,4-1 0,-2 1 0,4-2 0,-4 0 0,1-1 0,0 0 0,-1 1 0,1-1 0,-1 1 0,1 1 0,-1-1 0,1-1 0,-1 1 0,1 0 0,-1 0 0,1 0 0,-1 1 0,1-1 0,-1 1 0,1 0 0,-1 0 0,0 0 0,1-1 0,0 1 0,-1-1 0,1 0 0,0 0 0,0 0 0,0 0 0,0 0 0,1 0 0,1 0 0,-1 0 0,0 0 0,0 0 0,0 0 0,0-1 0,0 2 0,1-1 0,-2 0 0,1 0 0,-1 1 0,1 0 0,-1-1 0,0 1 0,0-2 0,0 1 0,1 0 0,-1 0 0,1 0 0,-1 1 0,0-1 0,-1 1 0,1-1 0,0 1 0,-1-1 0,1 1 0,0 0 0,0 0 0,-1-1 0,1 1 0,-1-1 0,0 1 0,1 0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2:34.733"/>
    </inkml:context>
    <inkml:brush xml:id="br0">
      <inkml:brushProperty name="width" value="0.05" units="cm"/>
      <inkml:brushProperty name="height" value="0.05" units="cm"/>
      <inkml:brushProperty name="color" value="#FFD780"/>
    </inkml:brush>
  </inkml:definitions>
  <inkml:trace contextRef="#ctx0" brushRef="#br0">0 47 24575,'6'0'0,"-2"0"0,-1 0 0,-1 0 0,0 0 0,1 0 0,-1 0 0,1 0 0,-1 0 0,0 0 0,0 0 0,1 0 0,-1 0 0,0 0 0,0 0 0,1 0 0,-1-1 0,1 0 0,-1 0 0,1 0 0,-1 0 0,0 0 0,0 0 0,1 0 0,-1 1 0,0-1 0,1 0 0,-1 0 0,0 1 0,1 0 0,-1-1 0,0 1 0,1-1 0,-1 0 0,0 1 0,0 0 0,1 0 0,-1-1 0,1 0 0,-1 0 0,1 1 0,-1-1 0,0 0 0,0 0 0,0 1 0,1-1 0,-1 1 0,0 0 0,0 0 0,1 0 0,-1 0 0,1 0 0,-1 0 0,1-1 0,-1 1 0,0-1 0,-1 1 0,1 0 0,0 0 0,0-1 0,0 0 0,1 1 0,-1 0 0,0 0 0,1 0 0,-1 0 0,0-1 0,1 0 0,-1 1 0,0-1 0,0 1 0,0 0 0,-1 0 0,1 0 0,0 0 0,1-1 0,-1 0 0,1 1 0,-1 0 0,0 0 0,0 0 0,0-1 0,1 1 0,-1-1 0,-1 0 0,1 1 0,0 0 0,0-1 0,0 0 0,0 1 0,0-1 0,0 1 0,0-1 0,0 1 0,0 0 0,0-1 0,1 0 0,-1 1 0,0 0 0,1 0 0,-1 0 0,0-1 0,1 1 0,-1-1 0,0 0 0,0 1 0,1 0 0,-1-1 0,1 0 0,-1 1 0,1 0 0,-1 0 0,0 0 0,0 0 0,0 0 0,0 0 0,0-1 0,0 1 0,-1-1 0,0 1 0,1 0 0,-1 0 0,0 0 0,1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2:48.578"/>
    </inkml:context>
    <inkml:brush xml:id="br0">
      <inkml:brushProperty name="width" value="0.025" units="cm"/>
      <inkml:brushProperty name="height" value="0.025" units="cm"/>
      <inkml:brushProperty name="color" value="#FFD780"/>
    </inkml:brush>
  </inkml:definitions>
  <inkml:trace contextRef="#ctx0" brushRef="#br0">1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2:49.624"/>
    </inkml:context>
    <inkml:brush xml:id="br0">
      <inkml:brushProperty name="width" value="0.025" units="cm"/>
      <inkml:brushProperty name="height" value="0.025" units="cm"/>
      <inkml:brushProperty name="color" value="#FFD780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1:08.218"/>
    </inkml:context>
    <inkml:brush xml:id="br0">
      <inkml:brushProperty name="width" value="0.2" units="cm"/>
      <inkml:brushProperty name="height" value="0.2" units="cm"/>
      <inkml:brushProperty name="color" value="#2B2844"/>
    </inkml:brush>
  </inkml:definitions>
  <inkml:trace contextRef="#ctx0" brushRef="#br0">168 45 24575,'-3'13'0,"0"-2"0,3-8 0,0 1 0,-11-1 0,2-1 0,-10 0 0,4-4 0,1-1 0,0-3 0,2-2 0,0 0 0,0-2 0,2 0 0,0 1 0,1-1 0,3 3 0,0 0 0,4 5 0,13 14 0,-7-5 0,12 11 0,-11-10 0,0-1 0,0 2 0,0-2 0,-1 0 0,0-1 0,-1-2 0,-1 0 0,1 1 0,-1 1 0,0-1 0,-1 1 0,1 0 0,-1 0 0,-1 0 0,1 0 0,-1-3 0,0 3 0,0 0 0,0 1 0,0-2 0,0 1 0,0-1 0,0 0 0,0 0 0,0 2 0,0-3 0,0 3 0,0-3 0,0 1 0,0 1 0,0-1 0,0 1 0,0 0 0,0-2 0,0 2 0,0-2 0,0 3 0,0-2 0,0 0 0,0 1 0,0-2 0,0 3 0,0-2 0,0 2 0,0 0 0,0 1 0,0-1 0,0 0 0,0-1 0,0 0 0,0 0 0,0 0 0,0-1 0,0 1 0,0 0 0,0-3 0,0 4 0,0-2 0,0 1 0,0 0 0,0-2 0,0 2 0,0-1 0,0 0 0,0 1 0,1-1 0,-1 0 0,4 0 0,0-2 0,0 0 0,1 1 0,-3-1 0,1 3 0,5-13 0,-5 5 0,6-10 0,-6 7 0,0-2 0,4-7 0,6-8 0,-1 5 0,8-8 0,-6 11 0,4-4 0,-1 0 0,-1 1 0,-2 3 0,-2 1 0,-2 2 0,-2 2 0,-1 0 0,-1 1 0,-1 1 0,0 1 0,-1 0 0,-1 1 0,0 1 0,0 0 0,-1-1 0,2 1 0,-1 0 0,2 2 0,-1-2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1:11.904"/>
    </inkml:context>
    <inkml:brush xml:id="br0">
      <inkml:brushProperty name="width" value="0.2" units="cm"/>
      <inkml:brushProperty name="height" value="0.2" units="cm"/>
      <inkml:brushProperty name="color" value="#2B2844"/>
    </inkml:brush>
  </inkml:definitions>
  <inkml:trace contextRef="#ctx0" brushRef="#br0">45 140 24575,'-13'0'0,"2"0"0,9 0 0,-1 3 0,0 2 0,-1-1 0,1 1 0,1-1 0,-2-1 0,15-1 0,-9 0 0,12-2 0,-10 1 0,0 1 0,2 0 0,-2 0 0,2 0 0,-2 0 0,0-1 0,2 2 0,-1-3 0,0-1 0,0-2 0,0 1 0,0 0 0,0 0 0,0 1 0,1-1 0,-1 1 0,-1-1 0,2 1 0,0 1 0,-1-1 0,1 1 0,-2-1 0,2 1 0,-1-1 0,0 1 0,1-1 0,-2 0 0,2-1 0,-1 2 0,0-2 0,1 0 0,1-1 0,3-1 0,1-1 0,2-2 0,1 0 0,1-1 0,1-1 0,3-1 0,-5 2 0,5-2 0,-7 5 0,2-2 0,-1 0 0,-1 2 0,0 0 0,1 0 0,-1 0 0,1 0 0,-1 1 0,0-1 0,0 0 0,-2 1 0,0-1 0,-2 1 0,-1 1 0,-1-1 0,-3 2 0,-1-2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1:14.062"/>
    </inkml:context>
    <inkml:brush xml:id="br0">
      <inkml:brushProperty name="width" value="0.2" units="cm"/>
      <inkml:brushProperty name="height" value="0.2" units="cm"/>
      <inkml:brushProperty name="color" value="#2B2844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1:14.660"/>
    </inkml:context>
    <inkml:brush xml:id="br0">
      <inkml:brushProperty name="width" value="0.2" units="cm"/>
      <inkml:brushProperty name="height" value="0.2" units="cm"/>
      <inkml:brushProperty name="color" value="#2B2844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1:15.590"/>
    </inkml:context>
    <inkml:brush xml:id="br0">
      <inkml:brushProperty name="width" value="0.2" units="cm"/>
      <inkml:brushProperty name="height" value="0.2" units="cm"/>
      <inkml:brushProperty name="color" value="#2B2844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1:16.441"/>
    </inkml:context>
    <inkml:brush xml:id="br0">
      <inkml:brushProperty name="width" value="0.2" units="cm"/>
      <inkml:brushProperty name="height" value="0.2" units="cm"/>
      <inkml:brushProperty name="color" value="#2B2844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18:41:17.553"/>
    </inkml:context>
    <inkml:brush xml:id="br0">
      <inkml:brushProperty name="width" value="0.2" units="cm"/>
      <inkml:brushProperty name="height" value="0.2" units="cm"/>
      <inkml:brushProperty name="color" value="#2B2844"/>
    </inkml:brush>
  </inkml:definitions>
  <inkml:trace contextRef="#ctx0" brushRef="#br0">0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DF07-7DF5-3690-7F14-A1A7A09E2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98B158-37A4-E438-D213-40FF5D419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8DD26-CE48-D32A-8EE8-242BD7537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A839-4041-454C-A179-774006B4EE19}" type="datetimeFigureOut">
              <a:rPr lang="en-DE" smtClean="0"/>
              <a:t>11.12.22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321FE-3483-4F18-50F0-061C30A24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7388C-244A-1D99-FA30-6CBB11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2C1F-099F-2B42-BFD3-8642BD80B2C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0759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90F22-2611-7B62-E3A3-719039CD3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73EB4-7E7B-8F77-DF66-E8577BF58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FDE15-FBAF-8ECF-1F03-0BC3369C5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A839-4041-454C-A179-774006B4EE19}" type="datetimeFigureOut">
              <a:rPr lang="en-DE" smtClean="0"/>
              <a:t>11.12.22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6126A-07B1-E08D-36BA-CED547798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C1B70-CF7D-3D39-CB29-302F0F843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2C1F-099F-2B42-BFD3-8642BD80B2C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701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69F2DF-2B26-92CF-131D-4F9D12C4C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843A5-FF1A-7B42-5EA5-97D92BCF8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03EC3-7B99-5D5F-27B2-86B4C0816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A839-4041-454C-A179-774006B4EE19}" type="datetimeFigureOut">
              <a:rPr lang="en-DE" smtClean="0"/>
              <a:t>11.12.22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09C3A-9CD1-9B2A-D27D-9964C2CCC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EC5F8-CC40-F531-5180-408E30BC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2C1F-099F-2B42-BFD3-8642BD80B2C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5870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C7182-726F-6C9F-D264-046831FA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C5E76-1BE8-E948-9EC7-45E7BDFE9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D719D-96E4-BFDA-38F7-FD0844DFC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A839-4041-454C-A179-774006B4EE19}" type="datetimeFigureOut">
              <a:rPr lang="en-DE" smtClean="0"/>
              <a:t>11.12.22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38E49-62AA-9A33-16E9-DDC6A29F0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CEE65-AF79-722E-6647-4CDDBDFE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2C1F-099F-2B42-BFD3-8642BD80B2C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1237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7158-CFA9-E105-7FCE-20820425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C1743-A2BD-4494-114C-11B1C1105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BCF35-A205-AC86-E5A0-F9AFDC806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A839-4041-454C-A179-774006B4EE19}" type="datetimeFigureOut">
              <a:rPr lang="en-DE" smtClean="0"/>
              <a:t>11.12.22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50CAC-35A1-4474-76D0-D9EE811F1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EC641-995F-196A-96DB-95F020FC3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2C1F-099F-2B42-BFD3-8642BD80B2C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8999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C385-EBAC-D856-C82D-011D2DCA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0353A-3AC0-790F-46A5-6048B3FAC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9BE68-7EFA-EB71-5CC2-E8D2A412C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102B8-CCBC-331D-EAEE-454B3561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A839-4041-454C-A179-774006B4EE19}" type="datetimeFigureOut">
              <a:rPr lang="en-DE" smtClean="0"/>
              <a:t>11.12.22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E605AB-5C22-DA76-1419-AB063FD6E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D5CCA-DE9D-E45F-38A0-B0ABFBED2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2C1F-099F-2B42-BFD3-8642BD80B2C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8267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3A016-9610-468E-612A-D8195A19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7BD6E-D782-51A0-184C-448161673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5DDA0-AB4D-90E8-A75F-600591C6B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6AAE0-0F3F-80E1-07C6-AB62C5FB3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5F2B8A-53B2-1978-F201-4B22FE576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861D7-8274-CEEF-6DD2-FDC5D18E6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A839-4041-454C-A179-774006B4EE19}" type="datetimeFigureOut">
              <a:rPr lang="en-DE" smtClean="0"/>
              <a:t>11.12.22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77CF67-1C2A-B5CA-5882-8E04FA92C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DABB55-CA2E-08E9-7147-1A4C9EA3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2C1F-099F-2B42-BFD3-8642BD80B2C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2405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B0E3-D40A-41C3-263C-BD8FF8B1F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1041B-F04A-AB1B-FD7B-6FAEE9E1D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A839-4041-454C-A179-774006B4EE19}" type="datetimeFigureOut">
              <a:rPr lang="en-DE" smtClean="0"/>
              <a:t>11.12.22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67FF3-88FA-9A21-7D9D-7F31E770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5580F-B552-C59B-CCB4-7F783B29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2C1F-099F-2B42-BFD3-8642BD80B2C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850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271EBD-D100-935C-CDBD-EB288C2E2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A839-4041-454C-A179-774006B4EE19}" type="datetimeFigureOut">
              <a:rPr lang="en-DE" smtClean="0"/>
              <a:t>11.12.22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ED2D5-4A1F-495F-CB90-238D5E20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79DEB-BA61-4798-9742-E229B788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2C1F-099F-2B42-BFD3-8642BD80B2C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253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3BBD-BBF8-3D8B-4022-3F0F0678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6C9DF-6C49-DCF5-7A5E-1F2679086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D4BCB-2F7F-D887-06FB-A95A36CB6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CE6B0-1E7D-A410-D816-933A33198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A839-4041-454C-A179-774006B4EE19}" type="datetimeFigureOut">
              <a:rPr lang="en-DE" smtClean="0"/>
              <a:t>11.12.22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00D6E-1F40-62E4-A684-4AC04D36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F79D5-1EF9-0D1A-09EE-8B2B9D88D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2C1F-099F-2B42-BFD3-8642BD80B2C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6389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ACFA7-F95C-DC93-878F-74EBA795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2F038E-6721-53F2-4AD4-CA9945F606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4B2E2-4D93-6555-843E-2A50FAA9F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A314B0-EFB8-BEC0-F8BD-F76A4C39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A839-4041-454C-A179-774006B4EE19}" type="datetimeFigureOut">
              <a:rPr lang="en-DE" smtClean="0"/>
              <a:t>11.12.22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0BB4F-23D0-BEA0-707A-91983E7DF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70583-EA2B-9E74-4816-4D7D1525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2C1F-099F-2B42-BFD3-8642BD80B2C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1583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6ECA97-6119-0F5E-20A6-5280EB023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C897E-37A9-3827-536E-DBAF5B8E7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B6C1B-D8B9-A77F-3154-BBDC9F183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2A839-4041-454C-A179-774006B4EE19}" type="datetimeFigureOut">
              <a:rPr lang="en-DE" smtClean="0"/>
              <a:t>11.12.22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4F77D-5DAA-65B1-3B91-02DAE6594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A83D4-7696-C8CD-1772-72180D89C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02C1F-099F-2B42-BFD3-8642BD80B2C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902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0.png"/><Relationship Id="rId26" Type="http://schemas.openxmlformats.org/officeDocument/2006/relationships/image" Target="../media/image280.png"/><Relationship Id="rId39" Type="http://schemas.openxmlformats.org/officeDocument/2006/relationships/image" Target="../media/image310.png"/><Relationship Id="rId21" Type="http://schemas.openxmlformats.org/officeDocument/2006/relationships/customXml" Target="../ink/ink3.xml"/><Relationship Id="rId34" Type="http://schemas.openxmlformats.org/officeDocument/2006/relationships/customXml" Target="../ink/ink13.xml"/><Relationship Id="rId42" Type="http://schemas.openxmlformats.org/officeDocument/2006/relationships/customXml" Target="../ink/ink17.xml"/><Relationship Id="rId47" Type="http://schemas.openxmlformats.org/officeDocument/2006/relationships/customXml" Target="../ink/ink22.xml"/><Relationship Id="rId50" Type="http://schemas.openxmlformats.org/officeDocument/2006/relationships/image" Target="../media/image330.png"/><Relationship Id="rId55" Type="http://schemas.openxmlformats.org/officeDocument/2006/relationships/customXml" Target="../ink/ink27.xml"/><Relationship Id="rId7" Type="http://schemas.openxmlformats.org/officeDocument/2006/relationships/image" Target="../media/image10.png"/><Relationship Id="rId2" Type="http://schemas.openxmlformats.org/officeDocument/2006/relationships/image" Target="../media/image26.png"/><Relationship Id="rId16" Type="http://schemas.openxmlformats.org/officeDocument/2006/relationships/image" Target="../media/image29.png"/><Relationship Id="rId29" Type="http://schemas.openxmlformats.org/officeDocument/2006/relationships/customXml" Target="../ink/ink8.xml"/><Relationship Id="rId11" Type="http://schemas.openxmlformats.org/officeDocument/2006/relationships/image" Target="../media/image6.png"/><Relationship Id="rId24" Type="http://schemas.openxmlformats.org/officeDocument/2006/relationships/image" Target="../media/image270.png"/><Relationship Id="rId32" Type="http://schemas.openxmlformats.org/officeDocument/2006/relationships/customXml" Target="../ink/ink11.xml"/><Relationship Id="rId37" Type="http://schemas.openxmlformats.org/officeDocument/2006/relationships/image" Target="../media/image300.png"/><Relationship Id="rId40" Type="http://schemas.openxmlformats.org/officeDocument/2006/relationships/customXml" Target="../ink/ink16.xml"/><Relationship Id="rId45" Type="http://schemas.openxmlformats.org/officeDocument/2006/relationships/customXml" Target="../ink/ink20.xml"/><Relationship Id="rId53" Type="http://schemas.openxmlformats.org/officeDocument/2006/relationships/customXml" Target="../ink/ink26.xml"/><Relationship Id="rId5" Type="http://schemas.openxmlformats.org/officeDocument/2006/relationships/image" Target="../media/image4.png"/><Relationship Id="rId10" Type="http://schemas.openxmlformats.org/officeDocument/2006/relationships/image" Target="../media/image3.svg"/><Relationship Id="rId19" Type="http://schemas.openxmlformats.org/officeDocument/2006/relationships/customXml" Target="../ink/ink2.xml"/><Relationship Id="rId31" Type="http://schemas.openxmlformats.org/officeDocument/2006/relationships/customXml" Target="../ink/ink10.xml"/><Relationship Id="rId44" Type="http://schemas.openxmlformats.org/officeDocument/2006/relationships/customXml" Target="../ink/ink19.xml"/><Relationship Id="rId52" Type="http://schemas.openxmlformats.org/officeDocument/2006/relationships/image" Target="../media/image34.png"/><Relationship Id="rId4" Type="http://schemas.openxmlformats.org/officeDocument/2006/relationships/image" Target="../media/image9.svg"/><Relationship Id="rId9" Type="http://schemas.openxmlformats.org/officeDocument/2006/relationships/image" Target="../media/image2.png"/><Relationship Id="rId14" Type="http://schemas.openxmlformats.org/officeDocument/2006/relationships/image" Target="../media/image28.png"/><Relationship Id="rId22" Type="http://schemas.openxmlformats.org/officeDocument/2006/relationships/image" Target="../media/image32.png"/><Relationship Id="rId27" Type="http://schemas.openxmlformats.org/officeDocument/2006/relationships/customXml" Target="../ink/ink6.xml"/><Relationship Id="rId30" Type="http://schemas.openxmlformats.org/officeDocument/2006/relationships/customXml" Target="../ink/ink9.xml"/><Relationship Id="rId35" Type="http://schemas.openxmlformats.org/officeDocument/2006/relationships/image" Target="../media/image290.png"/><Relationship Id="rId43" Type="http://schemas.openxmlformats.org/officeDocument/2006/relationships/customXml" Target="../ink/ink18.xml"/><Relationship Id="rId48" Type="http://schemas.openxmlformats.org/officeDocument/2006/relationships/customXml" Target="../ink/ink23.xml"/><Relationship Id="rId8" Type="http://schemas.openxmlformats.org/officeDocument/2006/relationships/image" Target="../media/image11.svg"/><Relationship Id="rId51" Type="http://schemas.openxmlformats.org/officeDocument/2006/relationships/customXml" Target="../ink/ink25.xml"/><Relationship Id="rId3" Type="http://schemas.openxmlformats.org/officeDocument/2006/relationships/image" Target="../media/image8.png"/><Relationship Id="rId12" Type="http://schemas.openxmlformats.org/officeDocument/2006/relationships/image" Target="../media/image7.svg"/><Relationship Id="rId17" Type="http://schemas.openxmlformats.org/officeDocument/2006/relationships/customXml" Target="../ink/ink1.xml"/><Relationship Id="rId25" Type="http://schemas.openxmlformats.org/officeDocument/2006/relationships/customXml" Target="../ink/ink5.xml"/><Relationship Id="rId33" Type="http://schemas.openxmlformats.org/officeDocument/2006/relationships/customXml" Target="../ink/ink12.xml"/><Relationship Id="rId38" Type="http://schemas.openxmlformats.org/officeDocument/2006/relationships/customXml" Target="../ink/ink15.xml"/><Relationship Id="rId46" Type="http://schemas.openxmlformats.org/officeDocument/2006/relationships/customXml" Target="../ink/ink21.xml"/><Relationship Id="rId20" Type="http://schemas.openxmlformats.org/officeDocument/2006/relationships/image" Target="../media/image31.png"/><Relationship Id="rId41" Type="http://schemas.openxmlformats.org/officeDocument/2006/relationships/image" Target="../media/image33.png"/><Relationship Id="rId5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5" Type="http://schemas.openxmlformats.org/officeDocument/2006/relationships/image" Target="../media/image16.png"/><Relationship Id="rId23" Type="http://schemas.openxmlformats.org/officeDocument/2006/relationships/customXml" Target="../ink/ink4.xml"/><Relationship Id="rId28" Type="http://schemas.openxmlformats.org/officeDocument/2006/relationships/customXml" Target="../ink/ink7.xml"/><Relationship Id="rId36" Type="http://schemas.openxmlformats.org/officeDocument/2006/relationships/customXml" Target="../ink/ink14.xml"/><Relationship Id="rId49" Type="http://schemas.openxmlformats.org/officeDocument/2006/relationships/customXml" Target="../ink/ink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A0CA7E8-A4E0-A03F-A1E1-7F46C1EE2771}"/>
              </a:ext>
            </a:extLst>
          </p:cNvPr>
          <p:cNvSpPr txBox="1"/>
          <p:nvPr/>
        </p:nvSpPr>
        <p:spPr>
          <a:xfrm>
            <a:off x="2539610" y="685426"/>
            <a:ext cx="11111342" cy="1202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DE" sz="4800" b="1" dirty="0">
                <a:solidFill>
                  <a:srgbClr val="97A9F6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AA 274A Final Project</a:t>
            </a:r>
          </a:p>
          <a:p>
            <a:pPr>
              <a:spcAft>
                <a:spcPts val="500"/>
              </a:spcAft>
            </a:pPr>
            <a:endParaRPr lang="en-DE" sz="2000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075079-004C-87A2-7BAF-BC0C853E3D7E}"/>
              </a:ext>
            </a:extLst>
          </p:cNvPr>
          <p:cNvSpPr txBox="1"/>
          <p:nvPr/>
        </p:nvSpPr>
        <p:spPr>
          <a:xfrm>
            <a:off x="699292" y="1502316"/>
            <a:ext cx="6445427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500"/>
              </a:spcAft>
            </a:pPr>
            <a:endParaRPr lang="en-GB" sz="2000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>
              <a:spcAft>
                <a:spcPts val="500"/>
              </a:spcAft>
            </a:pPr>
            <a:r>
              <a:rPr lang="en-GB" sz="2000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 </a:t>
            </a:r>
            <a:endParaRPr lang="en-DE" sz="2000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B1A101B-AD1D-D5DC-D131-E07B54DB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548" y="1348353"/>
            <a:ext cx="7167414" cy="48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3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BDD3A-3FF7-5B44-A1E4-8B0B43A511C0}"/>
              </a:ext>
            </a:extLst>
          </p:cNvPr>
          <p:cNvSpPr/>
          <p:nvPr/>
        </p:nvSpPr>
        <p:spPr>
          <a:xfrm flipH="1">
            <a:off x="796584" y="550042"/>
            <a:ext cx="111043" cy="701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0CA7E8-A4E0-A03F-A1E1-7F46C1EE2771}"/>
              </a:ext>
            </a:extLst>
          </p:cNvPr>
          <p:cNvSpPr txBox="1"/>
          <p:nvPr/>
        </p:nvSpPr>
        <p:spPr>
          <a:xfrm>
            <a:off x="1080658" y="1251081"/>
            <a:ext cx="11111342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b="1" dirty="0"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T</a:t>
            </a:r>
            <a:r>
              <a:rPr lang="en-DE" sz="2000" b="1" dirty="0"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o dos:</a:t>
            </a:r>
          </a:p>
          <a:p>
            <a:pPr>
              <a:spcAft>
                <a:spcPts val="500"/>
              </a:spcAft>
            </a:pPr>
            <a:endParaRPr lang="en-DE" sz="2000" b="1" dirty="0"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>
              <a:spcAft>
                <a:spcPts val="500"/>
              </a:spcAft>
            </a:pPr>
            <a:r>
              <a:rPr lang="en-DE" sz="2000" b="1" dirty="0"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 - </a:t>
            </a:r>
            <a:r>
              <a:rPr lang="en-GB" sz="2000" dirty="0"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slide 4: banana</a:t>
            </a:r>
            <a:endParaRPr lang="en-DE" sz="2000" b="1" dirty="0"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 marL="342900" indent="-342900">
              <a:spcAft>
                <a:spcPts val="500"/>
              </a:spcAft>
              <a:buFontTx/>
              <a:buChar char="-"/>
            </a:pPr>
            <a:r>
              <a:rPr lang="en-GB" sz="2000" dirty="0"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general: technical details in the graphs?</a:t>
            </a:r>
            <a:endParaRPr lang="en-DE" sz="2000" b="1" dirty="0"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497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B2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838AF0B-7A75-CF01-9CD9-793E4F286757}"/>
              </a:ext>
            </a:extLst>
          </p:cNvPr>
          <p:cNvSpPr/>
          <p:nvPr/>
        </p:nvSpPr>
        <p:spPr>
          <a:xfrm>
            <a:off x="4757979" y="1375067"/>
            <a:ext cx="1193370" cy="65521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916911-EB69-3CED-E1AF-4804040F804A}"/>
              </a:ext>
            </a:extLst>
          </p:cNvPr>
          <p:cNvSpPr txBox="1"/>
          <p:nvPr/>
        </p:nvSpPr>
        <p:spPr>
          <a:xfrm>
            <a:off x="5057146" y="151800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IDLE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3A22BE-F970-9B4D-08F1-11124DEE662E}"/>
              </a:ext>
            </a:extLst>
          </p:cNvPr>
          <p:cNvSpPr/>
          <p:nvPr/>
        </p:nvSpPr>
        <p:spPr>
          <a:xfrm>
            <a:off x="3050316" y="2481833"/>
            <a:ext cx="1193370" cy="65521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4C9589-0CE6-25CE-CE71-7D3CB1BA4E75}"/>
              </a:ext>
            </a:extLst>
          </p:cNvPr>
          <p:cNvSpPr txBox="1"/>
          <p:nvPr/>
        </p:nvSpPr>
        <p:spPr>
          <a:xfrm>
            <a:off x="3072618" y="2624772"/>
            <a:ext cx="1124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/>
                </a:solidFill>
              </a:rPr>
              <a:t>STOP_SIGN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91A84A-DC78-269D-393F-7DDBC55FC9F5}"/>
              </a:ext>
            </a:extLst>
          </p:cNvPr>
          <p:cNvSpPr/>
          <p:nvPr/>
        </p:nvSpPr>
        <p:spPr>
          <a:xfrm>
            <a:off x="4757979" y="3613666"/>
            <a:ext cx="1193370" cy="65521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98852-E541-5FD6-BADE-79673D109ACF}"/>
              </a:ext>
            </a:extLst>
          </p:cNvPr>
          <p:cNvSpPr txBox="1"/>
          <p:nvPr/>
        </p:nvSpPr>
        <p:spPr>
          <a:xfrm>
            <a:off x="4956785" y="3756606"/>
            <a:ext cx="79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TRACK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79775B-9002-4527-3190-B03DBA678765}"/>
              </a:ext>
            </a:extLst>
          </p:cNvPr>
          <p:cNvSpPr/>
          <p:nvPr/>
        </p:nvSpPr>
        <p:spPr>
          <a:xfrm>
            <a:off x="7263287" y="3527408"/>
            <a:ext cx="1193370" cy="65521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26D32-16B3-E066-BFED-B80050095297}"/>
              </a:ext>
            </a:extLst>
          </p:cNvPr>
          <p:cNvSpPr txBox="1"/>
          <p:nvPr/>
        </p:nvSpPr>
        <p:spPr>
          <a:xfrm>
            <a:off x="7495546" y="3670348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ALIGN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2670C3-EE7B-A1E0-CA3A-94B6B1B850CC}"/>
              </a:ext>
            </a:extLst>
          </p:cNvPr>
          <p:cNvSpPr/>
          <p:nvPr/>
        </p:nvSpPr>
        <p:spPr>
          <a:xfrm>
            <a:off x="6069917" y="2481833"/>
            <a:ext cx="1193370" cy="65521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3CCA8A-3AA2-8314-1136-288A14464B6F}"/>
              </a:ext>
            </a:extLst>
          </p:cNvPr>
          <p:cNvSpPr txBox="1"/>
          <p:nvPr/>
        </p:nvSpPr>
        <p:spPr>
          <a:xfrm>
            <a:off x="6369084" y="262477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PARK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94BB68-508B-19DC-50EB-C2CCE071B5A4}"/>
              </a:ext>
            </a:extLst>
          </p:cNvPr>
          <p:cNvSpPr/>
          <p:nvPr/>
        </p:nvSpPr>
        <p:spPr>
          <a:xfrm>
            <a:off x="7263287" y="1375067"/>
            <a:ext cx="1193370" cy="65521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80BE64-D693-F47F-771A-B5805783D279}"/>
              </a:ext>
            </a:extLst>
          </p:cNvPr>
          <p:cNvSpPr txBox="1"/>
          <p:nvPr/>
        </p:nvSpPr>
        <p:spPr>
          <a:xfrm>
            <a:off x="7263287" y="1530597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/>
                </a:solidFill>
              </a:rPr>
              <a:t>STOP_ALIGN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A51A29D-EEE8-F522-9BA4-FCBC199C5583}"/>
              </a:ext>
            </a:extLst>
          </p:cNvPr>
          <p:cNvSpPr/>
          <p:nvPr/>
        </p:nvSpPr>
        <p:spPr>
          <a:xfrm rot="16200000">
            <a:off x="3803949" y="1431641"/>
            <a:ext cx="1584204" cy="1826601"/>
          </a:xfrm>
          <a:prstGeom prst="arc">
            <a:avLst>
              <a:gd name="adj1" fmla="val 16200000"/>
              <a:gd name="adj2" fmla="val 404960"/>
            </a:avLst>
          </a:prstGeom>
          <a:ln w="19050">
            <a:solidFill>
              <a:srgbClr val="97A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6C7C95D7-1990-4442-3178-A57BB4D4D87D}"/>
              </a:ext>
            </a:extLst>
          </p:cNvPr>
          <p:cNvSpPr/>
          <p:nvPr/>
        </p:nvSpPr>
        <p:spPr>
          <a:xfrm rot="11023028">
            <a:off x="3573585" y="2281168"/>
            <a:ext cx="218327" cy="122246"/>
          </a:xfrm>
          <a:prstGeom prst="triangle">
            <a:avLst/>
          </a:prstGeom>
          <a:solidFill>
            <a:srgbClr val="97A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8F0F37-17F6-74AE-60C4-3FAC0F5EF307}"/>
              </a:ext>
            </a:extLst>
          </p:cNvPr>
          <p:cNvSpPr txBox="1"/>
          <p:nvPr/>
        </p:nvSpPr>
        <p:spPr>
          <a:xfrm rot="20155054">
            <a:off x="3584720" y="1517200"/>
            <a:ext cx="1405234" cy="74370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265964"/>
              </a:avLst>
            </a:prstTxWarp>
            <a:spAutoFit/>
          </a:bodyPr>
          <a:lstStyle/>
          <a:p>
            <a:r>
              <a:rPr lang="en-GB" sz="1200" dirty="0">
                <a:solidFill>
                  <a:srgbClr val="97A9F6"/>
                </a:solidFill>
              </a:rPr>
              <a:t>at stop sign/</a:t>
            </a:r>
            <a:r>
              <a:rPr lang="en-GB" sz="1200" dirty="0" err="1">
                <a:solidFill>
                  <a:srgbClr val="97A9F6"/>
                </a:solidFill>
              </a:rPr>
              <a:t>bananasv</a:t>
            </a:r>
            <a:endParaRPr lang="en-DE" sz="1200" dirty="0">
              <a:solidFill>
                <a:srgbClr val="97A9F6"/>
              </a:solidFill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46E12E2D-2649-2EB8-1AEC-32FCBCF416DC}"/>
              </a:ext>
            </a:extLst>
          </p:cNvPr>
          <p:cNvSpPr/>
          <p:nvPr/>
        </p:nvSpPr>
        <p:spPr>
          <a:xfrm rot="10002799">
            <a:off x="3650389" y="2219762"/>
            <a:ext cx="1584204" cy="1826601"/>
          </a:xfrm>
          <a:prstGeom prst="arc">
            <a:avLst>
              <a:gd name="adj1" fmla="val 16200000"/>
              <a:gd name="adj2" fmla="val 404960"/>
            </a:avLst>
          </a:prstGeom>
          <a:ln w="19050">
            <a:solidFill>
              <a:srgbClr val="97A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0EC97D-C665-0D40-E4CD-1459CC9B48BE}"/>
              </a:ext>
            </a:extLst>
          </p:cNvPr>
          <p:cNvSpPr txBox="1"/>
          <p:nvPr/>
        </p:nvSpPr>
        <p:spPr>
          <a:xfrm rot="2657413">
            <a:off x="3533223" y="3628401"/>
            <a:ext cx="755729" cy="273906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803586"/>
              </a:avLst>
            </a:prstTxWarp>
            <a:spAutoFit/>
          </a:bodyPr>
          <a:lstStyle/>
          <a:p>
            <a:r>
              <a:rPr lang="en-GB" sz="1200" dirty="0">
                <a:solidFill>
                  <a:srgbClr val="97A9F6"/>
                </a:solidFill>
              </a:rPr>
              <a:t>after 3 sec</a:t>
            </a:r>
            <a:endParaRPr lang="en-DE" sz="1200" dirty="0">
              <a:solidFill>
                <a:srgbClr val="97A9F6"/>
              </a:solidFill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FD9065A-810D-BCC1-C8FB-6FB8F93C4D49}"/>
              </a:ext>
            </a:extLst>
          </p:cNvPr>
          <p:cNvSpPr/>
          <p:nvPr/>
        </p:nvSpPr>
        <p:spPr>
          <a:xfrm rot="4893085">
            <a:off x="4547875" y="3947857"/>
            <a:ext cx="218327" cy="122246"/>
          </a:xfrm>
          <a:prstGeom prst="triangle">
            <a:avLst/>
          </a:prstGeom>
          <a:solidFill>
            <a:srgbClr val="97A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654DC432-DF2A-A3CF-79A5-1F208826DFB6}"/>
              </a:ext>
            </a:extLst>
          </p:cNvPr>
          <p:cNvSpPr/>
          <p:nvPr/>
        </p:nvSpPr>
        <p:spPr>
          <a:xfrm rot="12290548">
            <a:off x="4852244" y="976227"/>
            <a:ext cx="1584204" cy="2906646"/>
          </a:xfrm>
          <a:prstGeom prst="arc">
            <a:avLst>
              <a:gd name="adj1" fmla="val 16545921"/>
              <a:gd name="adj2" fmla="val 404960"/>
            </a:avLst>
          </a:prstGeom>
          <a:ln w="19050">
            <a:solidFill>
              <a:srgbClr val="97A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B7CD8BB3-13BE-F06F-E221-01AD0341C416}"/>
              </a:ext>
            </a:extLst>
          </p:cNvPr>
          <p:cNvSpPr/>
          <p:nvPr/>
        </p:nvSpPr>
        <p:spPr>
          <a:xfrm rot="8614222">
            <a:off x="4772943" y="3572698"/>
            <a:ext cx="218327" cy="122246"/>
          </a:xfrm>
          <a:prstGeom prst="triangle">
            <a:avLst/>
          </a:prstGeom>
          <a:solidFill>
            <a:srgbClr val="97A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4138751-63FF-84C1-BDCD-C8C0A562C77E}"/>
              </a:ext>
            </a:extLst>
          </p:cNvPr>
          <p:cNvSpPr/>
          <p:nvPr/>
        </p:nvSpPr>
        <p:spPr>
          <a:xfrm rot="17186625">
            <a:off x="6093709" y="1126430"/>
            <a:ext cx="1584204" cy="2433581"/>
          </a:xfrm>
          <a:prstGeom prst="arc">
            <a:avLst>
              <a:gd name="adj1" fmla="val 17604891"/>
              <a:gd name="adj2" fmla="val 404960"/>
            </a:avLst>
          </a:prstGeom>
          <a:ln w="19050">
            <a:solidFill>
              <a:srgbClr val="97A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48936C9A-9836-64D8-5D1E-EC4E5AD0007A}"/>
              </a:ext>
            </a:extLst>
          </p:cNvPr>
          <p:cNvSpPr/>
          <p:nvPr/>
        </p:nvSpPr>
        <p:spPr>
          <a:xfrm rot="14929819">
            <a:off x="5924839" y="1573673"/>
            <a:ext cx="218327" cy="122246"/>
          </a:xfrm>
          <a:prstGeom prst="triangle">
            <a:avLst/>
          </a:prstGeom>
          <a:solidFill>
            <a:srgbClr val="97A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FB707807-FBDD-2DF0-696F-5E80DE8BC084}"/>
              </a:ext>
            </a:extLst>
          </p:cNvPr>
          <p:cNvSpPr/>
          <p:nvPr/>
        </p:nvSpPr>
        <p:spPr>
          <a:xfrm rot="2525519">
            <a:off x="6545656" y="1581282"/>
            <a:ext cx="653770" cy="1306041"/>
          </a:xfrm>
          <a:prstGeom prst="arc">
            <a:avLst>
              <a:gd name="adj1" fmla="val 17604891"/>
              <a:gd name="adj2" fmla="val 404960"/>
            </a:avLst>
          </a:prstGeom>
          <a:ln w="19050">
            <a:solidFill>
              <a:srgbClr val="97A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D618FA74-CDDD-1A88-C2D8-68188F73F3FA}"/>
              </a:ext>
            </a:extLst>
          </p:cNvPr>
          <p:cNvSpPr/>
          <p:nvPr/>
        </p:nvSpPr>
        <p:spPr>
          <a:xfrm rot="3810234">
            <a:off x="4957563" y="1621402"/>
            <a:ext cx="1146445" cy="2935728"/>
          </a:xfrm>
          <a:prstGeom prst="arc">
            <a:avLst>
              <a:gd name="adj1" fmla="val 18223395"/>
              <a:gd name="adj2" fmla="val 404960"/>
            </a:avLst>
          </a:prstGeom>
          <a:ln w="19050">
            <a:solidFill>
              <a:srgbClr val="97A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C40541EE-B179-D6C2-2A68-9E4374168A03}"/>
              </a:ext>
            </a:extLst>
          </p:cNvPr>
          <p:cNvSpPr/>
          <p:nvPr/>
        </p:nvSpPr>
        <p:spPr>
          <a:xfrm rot="17186625">
            <a:off x="6125587" y="3201488"/>
            <a:ext cx="1584204" cy="2433581"/>
          </a:xfrm>
          <a:prstGeom prst="arc">
            <a:avLst>
              <a:gd name="adj1" fmla="val 17335786"/>
              <a:gd name="adj2" fmla="val 404960"/>
            </a:avLst>
          </a:prstGeom>
          <a:ln w="19050">
            <a:solidFill>
              <a:srgbClr val="97A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DC67AAAB-3A46-AF37-6E94-00F11C6A3808}"/>
              </a:ext>
            </a:extLst>
          </p:cNvPr>
          <p:cNvSpPr/>
          <p:nvPr/>
        </p:nvSpPr>
        <p:spPr>
          <a:xfrm rot="15227407" flipH="1">
            <a:off x="6225992" y="2271210"/>
            <a:ext cx="1341916" cy="2433581"/>
          </a:xfrm>
          <a:prstGeom prst="arc">
            <a:avLst>
              <a:gd name="adj1" fmla="val 17335786"/>
              <a:gd name="adj2" fmla="val 781420"/>
            </a:avLst>
          </a:prstGeom>
          <a:ln w="19050">
            <a:solidFill>
              <a:srgbClr val="97A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0A78896D-13D3-A704-493C-7397AE143854}"/>
              </a:ext>
            </a:extLst>
          </p:cNvPr>
          <p:cNvSpPr/>
          <p:nvPr/>
        </p:nvSpPr>
        <p:spPr>
          <a:xfrm rot="861170">
            <a:off x="7236609" y="1979037"/>
            <a:ext cx="218327" cy="122246"/>
          </a:xfrm>
          <a:prstGeom prst="triangle">
            <a:avLst/>
          </a:prstGeom>
          <a:solidFill>
            <a:srgbClr val="97A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D60B3AFD-243E-6760-5815-43B2F436A39B}"/>
              </a:ext>
            </a:extLst>
          </p:cNvPr>
          <p:cNvSpPr/>
          <p:nvPr/>
        </p:nvSpPr>
        <p:spPr>
          <a:xfrm rot="14929819">
            <a:off x="5874062" y="3681437"/>
            <a:ext cx="218327" cy="122246"/>
          </a:xfrm>
          <a:prstGeom prst="triangle">
            <a:avLst/>
          </a:prstGeom>
          <a:solidFill>
            <a:srgbClr val="97A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4FC4E1C7-E839-E170-7841-0B5125773447}"/>
              </a:ext>
            </a:extLst>
          </p:cNvPr>
          <p:cNvSpPr/>
          <p:nvPr/>
        </p:nvSpPr>
        <p:spPr>
          <a:xfrm rot="4197198">
            <a:off x="7135824" y="4009544"/>
            <a:ext cx="218327" cy="122246"/>
          </a:xfrm>
          <a:prstGeom prst="triangle">
            <a:avLst/>
          </a:prstGeom>
          <a:solidFill>
            <a:srgbClr val="97A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F2B237-1CC1-F96E-CAF4-2B25BA4021A5}"/>
              </a:ext>
            </a:extLst>
          </p:cNvPr>
          <p:cNvSpPr txBox="1"/>
          <p:nvPr/>
        </p:nvSpPr>
        <p:spPr>
          <a:xfrm rot="21334563">
            <a:off x="6107125" y="4085084"/>
            <a:ext cx="990306" cy="282158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2115781"/>
              </a:avLst>
            </a:prstTxWarp>
            <a:spAutoFit/>
          </a:bodyPr>
          <a:lstStyle/>
          <a:p>
            <a:r>
              <a:rPr lang="en-GB" sz="1200" dirty="0">
                <a:solidFill>
                  <a:srgbClr val="97A9F6"/>
                </a:solidFill>
              </a:rPr>
              <a:t>heading error</a:t>
            </a:r>
            <a:endParaRPr lang="en-DE" sz="1200" dirty="0">
              <a:solidFill>
                <a:srgbClr val="97A9F6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C886D9-6314-4FED-A222-D55C5B1EB513}"/>
              </a:ext>
            </a:extLst>
          </p:cNvPr>
          <p:cNvSpPr txBox="1"/>
          <p:nvPr/>
        </p:nvSpPr>
        <p:spPr>
          <a:xfrm rot="19874795">
            <a:off x="5464008" y="3053664"/>
            <a:ext cx="1500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97A9F6"/>
                </a:solidFill>
              </a:rPr>
              <a:t>near goal</a:t>
            </a:r>
            <a:endParaRPr lang="en-DE" sz="1200" dirty="0">
              <a:solidFill>
                <a:srgbClr val="97A9F6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20B3B0-F6BC-D3C7-018A-6B40C40E5C58}"/>
              </a:ext>
            </a:extLst>
          </p:cNvPr>
          <p:cNvSpPr txBox="1"/>
          <p:nvPr/>
        </p:nvSpPr>
        <p:spPr>
          <a:xfrm rot="18348726">
            <a:off x="6858254" y="1847470"/>
            <a:ext cx="1500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97A9F6"/>
                </a:solidFill>
              </a:rPr>
              <a:t>at goal</a:t>
            </a:r>
            <a:endParaRPr lang="en-DE" sz="1200" dirty="0">
              <a:solidFill>
                <a:srgbClr val="97A9F6"/>
              </a:solidFill>
            </a:endParaRP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A97FAF0F-8D97-6C91-7A0B-E7B4580DFA3D}"/>
              </a:ext>
            </a:extLst>
          </p:cNvPr>
          <p:cNvSpPr/>
          <p:nvPr/>
        </p:nvSpPr>
        <p:spPr>
          <a:xfrm rot="2317725">
            <a:off x="6292091" y="3140593"/>
            <a:ext cx="218327" cy="122246"/>
          </a:xfrm>
          <a:prstGeom prst="triangle">
            <a:avLst/>
          </a:prstGeom>
          <a:solidFill>
            <a:srgbClr val="97A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34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B2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838AF0B-7A75-CF01-9CD9-793E4F286757}"/>
              </a:ext>
            </a:extLst>
          </p:cNvPr>
          <p:cNvSpPr/>
          <p:nvPr/>
        </p:nvSpPr>
        <p:spPr>
          <a:xfrm>
            <a:off x="4757979" y="1375067"/>
            <a:ext cx="1193370" cy="65521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916911-EB69-3CED-E1AF-4804040F804A}"/>
              </a:ext>
            </a:extLst>
          </p:cNvPr>
          <p:cNvSpPr txBox="1"/>
          <p:nvPr/>
        </p:nvSpPr>
        <p:spPr>
          <a:xfrm>
            <a:off x="4813069" y="1448909"/>
            <a:ext cx="1111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a</a:t>
            </a:r>
            <a:r>
              <a:rPr lang="en-DE" sz="1400" dirty="0">
                <a:solidFill>
                  <a:schemeClr val="bg1"/>
                </a:solidFill>
              </a:rPr>
              <a:t>utonomous</a:t>
            </a:r>
          </a:p>
          <a:p>
            <a:pPr algn="ctr"/>
            <a:r>
              <a:rPr lang="en-DE" sz="1400" dirty="0">
                <a:solidFill>
                  <a:schemeClr val="bg1"/>
                </a:solidFill>
              </a:rPr>
              <a:t>control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94BB68-508B-19DC-50EB-C2CCE071B5A4}"/>
              </a:ext>
            </a:extLst>
          </p:cNvPr>
          <p:cNvSpPr/>
          <p:nvPr/>
        </p:nvSpPr>
        <p:spPr>
          <a:xfrm>
            <a:off x="8277056" y="1375067"/>
            <a:ext cx="1193370" cy="65521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1"/>
              </a:solidFill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4138751-63FF-84C1-BDCD-C8C0A562C77E}"/>
              </a:ext>
            </a:extLst>
          </p:cNvPr>
          <p:cNvSpPr/>
          <p:nvPr/>
        </p:nvSpPr>
        <p:spPr>
          <a:xfrm rot="17163201">
            <a:off x="6361320" y="-173813"/>
            <a:ext cx="3060166" cy="5907880"/>
          </a:xfrm>
          <a:prstGeom prst="arc">
            <a:avLst>
              <a:gd name="adj1" fmla="val 17246178"/>
              <a:gd name="adj2" fmla="val 404960"/>
            </a:avLst>
          </a:prstGeom>
          <a:ln w="19050">
            <a:solidFill>
              <a:srgbClr val="97A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48936C9A-9836-64D8-5D1E-EC4E5AD0007A}"/>
              </a:ext>
            </a:extLst>
          </p:cNvPr>
          <p:cNvSpPr/>
          <p:nvPr/>
        </p:nvSpPr>
        <p:spPr>
          <a:xfrm rot="14736678">
            <a:off x="5942931" y="1601133"/>
            <a:ext cx="218327" cy="122246"/>
          </a:xfrm>
          <a:prstGeom prst="triangle">
            <a:avLst/>
          </a:prstGeom>
          <a:solidFill>
            <a:srgbClr val="97A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51E48D7-2C22-28DA-0A39-4113B6181BFB}"/>
              </a:ext>
            </a:extLst>
          </p:cNvPr>
          <p:cNvSpPr/>
          <p:nvPr/>
        </p:nvSpPr>
        <p:spPr>
          <a:xfrm>
            <a:off x="6260624" y="4077873"/>
            <a:ext cx="1720982" cy="10102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BB2819-DBE5-9A22-E2D6-6DDE73EB850F}"/>
              </a:ext>
            </a:extLst>
          </p:cNvPr>
          <p:cNvSpPr txBox="1"/>
          <p:nvPr/>
        </p:nvSpPr>
        <p:spPr>
          <a:xfrm>
            <a:off x="6335439" y="4307746"/>
            <a:ext cx="702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h</a:t>
            </a:r>
            <a:r>
              <a:rPr lang="en-DE" sz="1400" dirty="0">
                <a:solidFill>
                  <a:schemeClr val="bg1"/>
                </a:solidFill>
              </a:rPr>
              <a:t>ybrid </a:t>
            </a:r>
          </a:p>
          <a:p>
            <a:r>
              <a:rPr lang="en-DE" sz="1400" dirty="0">
                <a:solidFill>
                  <a:schemeClr val="bg1"/>
                </a:solidFill>
              </a:rPr>
              <a:t>control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E13013-90C2-DF52-E5DE-9A02105DFDD6}"/>
              </a:ext>
            </a:extLst>
          </p:cNvPr>
          <p:cNvSpPr txBox="1"/>
          <p:nvPr/>
        </p:nvSpPr>
        <p:spPr>
          <a:xfrm>
            <a:off x="8522645" y="1441062"/>
            <a:ext cx="731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manual</a:t>
            </a:r>
            <a:endParaRPr lang="en-DE" sz="1400" dirty="0">
              <a:solidFill>
                <a:schemeClr val="bg1"/>
              </a:solidFill>
            </a:endParaRPr>
          </a:p>
          <a:p>
            <a:pPr algn="ctr"/>
            <a:r>
              <a:rPr lang="en-DE" sz="1400" dirty="0">
                <a:solidFill>
                  <a:schemeClr val="bg1"/>
                </a:solidFill>
              </a:rPr>
              <a:t>control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D44CAC-7228-848C-5E8D-541A9E091485}"/>
              </a:ext>
            </a:extLst>
          </p:cNvPr>
          <p:cNvSpPr/>
          <p:nvPr/>
        </p:nvSpPr>
        <p:spPr>
          <a:xfrm>
            <a:off x="7034637" y="4428365"/>
            <a:ext cx="259404" cy="25940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3B1BC2-E3E1-47AC-4B42-6F6C46E0BCEA}"/>
              </a:ext>
            </a:extLst>
          </p:cNvPr>
          <p:cNvSpPr/>
          <p:nvPr/>
        </p:nvSpPr>
        <p:spPr>
          <a:xfrm>
            <a:off x="7588880" y="4422922"/>
            <a:ext cx="259404" cy="25940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63332236-950B-0195-6FEC-1BD8BB3C842B}"/>
              </a:ext>
            </a:extLst>
          </p:cNvPr>
          <p:cNvSpPr/>
          <p:nvPr/>
        </p:nvSpPr>
        <p:spPr>
          <a:xfrm rot="15097855" flipH="1">
            <a:off x="7381567" y="4391773"/>
            <a:ext cx="248689" cy="481334"/>
          </a:xfrm>
          <a:prstGeom prst="arc">
            <a:avLst>
              <a:gd name="adj1" fmla="val 16328652"/>
              <a:gd name="adj2" fmla="val 404960"/>
            </a:avLst>
          </a:prstGeom>
          <a:ln w="12700">
            <a:solidFill>
              <a:srgbClr val="97A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0308C550-137E-C1A9-230F-02B3FBAFBDCF}"/>
              </a:ext>
            </a:extLst>
          </p:cNvPr>
          <p:cNvSpPr/>
          <p:nvPr/>
        </p:nvSpPr>
        <p:spPr>
          <a:xfrm rot="17558375">
            <a:off x="7323778" y="4275415"/>
            <a:ext cx="325155" cy="457821"/>
          </a:xfrm>
          <a:prstGeom prst="arc">
            <a:avLst>
              <a:gd name="adj1" fmla="val 16908713"/>
              <a:gd name="adj2" fmla="val 404960"/>
            </a:avLst>
          </a:prstGeom>
          <a:ln w="12700">
            <a:solidFill>
              <a:srgbClr val="97A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7B24CF54-8F77-671B-8831-68F08E5DC8E4}"/>
              </a:ext>
            </a:extLst>
          </p:cNvPr>
          <p:cNvSpPr/>
          <p:nvPr/>
        </p:nvSpPr>
        <p:spPr>
          <a:xfrm rot="14736678">
            <a:off x="7256396" y="4336542"/>
            <a:ext cx="92367" cy="65734"/>
          </a:xfrm>
          <a:prstGeom prst="triangle">
            <a:avLst/>
          </a:prstGeom>
          <a:solidFill>
            <a:srgbClr val="97A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9F403AC1-CF11-AF37-7FE0-612E2311D26F}"/>
              </a:ext>
            </a:extLst>
          </p:cNvPr>
          <p:cNvSpPr/>
          <p:nvPr/>
        </p:nvSpPr>
        <p:spPr>
          <a:xfrm rot="3391875">
            <a:off x="7512614" y="4706110"/>
            <a:ext cx="92367" cy="65734"/>
          </a:xfrm>
          <a:prstGeom prst="triangle">
            <a:avLst/>
          </a:prstGeom>
          <a:solidFill>
            <a:srgbClr val="97A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FFD3BD-79CD-27B7-D3EA-F5D7336A78F1}"/>
              </a:ext>
            </a:extLst>
          </p:cNvPr>
          <p:cNvSpPr txBox="1"/>
          <p:nvPr/>
        </p:nvSpPr>
        <p:spPr>
          <a:xfrm>
            <a:off x="7016279" y="439873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A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61E503-87A0-6081-A386-BFE88E8B802A}"/>
              </a:ext>
            </a:extLst>
          </p:cNvPr>
          <p:cNvSpPr txBox="1"/>
          <p:nvPr/>
        </p:nvSpPr>
        <p:spPr>
          <a:xfrm>
            <a:off x="7552850" y="4391057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M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6D164C-185D-62E7-2BD3-90D423B528E9}"/>
              </a:ext>
            </a:extLst>
          </p:cNvPr>
          <p:cNvSpPr txBox="1"/>
          <p:nvPr/>
        </p:nvSpPr>
        <p:spPr>
          <a:xfrm>
            <a:off x="7188215" y="4621043"/>
            <a:ext cx="478530" cy="259404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1649763"/>
              </a:avLst>
            </a:prstTxWarp>
            <a:spAutoFit/>
          </a:bodyPr>
          <a:lstStyle/>
          <a:p>
            <a:r>
              <a:rPr lang="en-GB" sz="800" dirty="0">
                <a:solidFill>
                  <a:srgbClr val="97A9F6"/>
                </a:solidFill>
              </a:rPr>
              <a:t>after 3 sec</a:t>
            </a:r>
            <a:endParaRPr lang="en-DE" sz="800" dirty="0">
              <a:solidFill>
                <a:srgbClr val="97A9F6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67354CC0-080B-1D0A-B169-3AC15FC6437F}"/>
              </a:ext>
            </a:extLst>
          </p:cNvPr>
          <p:cNvSpPr/>
          <p:nvPr/>
        </p:nvSpPr>
        <p:spPr>
          <a:xfrm rot="18157846" flipH="1">
            <a:off x="5268915" y="858664"/>
            <a:ext cx="3231799" cy="4513547"/>
          </a:xfrm>
          <a:prstGeom prst="arc">
            <a:avLst>
              <a:gd name="adj1" fmla="val 16441558"/>
              <a:gd name="adj2" fmla="val 404960"/>
            </a:avLst>
          </a:prstGeom>
          <a:ln w="19050">
            <a:solidFill>
              <a:srgbClr val="97A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B77BFF09-26CD-115A-CD82-6984446039E4}"/>
              </a:ext>
            </a:extLst>
          </p:cNvPr>
          <p:cNvSpPr/>
          <p:nvPr/>
        </p:nvSpPr>
        <p:spPr>
          <a:xfrm rot="18157846" flipH="1">
            <a:off x="5610473" y="1249049"/>
            <a:ext cx="2664847" cy="3350989"/>
          </a:xfrm>
          <a:prstGeom prst="arc">
            <a:avLst>
              <a:gd name="adj1" fmla="val 16441558"/>
              <a:gd name="adj2" fmla="val 404960"/>
            </a:avLst>
          </a:prstGeom>
          <a:ln w="19050">
            <a:solidFill>
              <a:srgbClr val="97A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3" name="Picture 12" descr="A picture containing circle&#10;&#10;Description automatically generated">
            <a:extLst>
              <a:ext uri="{FF2B5EF4-FFF2-40B4-BE49-F238E27FC236}">
                <a16:creationId xmlns:a16="http://schemas.microsoft.com/office/drawing/2014/main" id="{C18CCD18-CA89-D8D3-4F92-FA1694D28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835578" y="2030277"/>
            <a:ext cx="1868078" cy="2552700"/>
          </a:xfrm>
          <a:prstGeom prst="rect">
            <a:avLst/>
          </a:prstGeom>
        </p:spPr>
      </p:pic>
      <p:sp>
        <p:nvSpPr>
          <p:cNvPr id="58" name="Triangle 57">
            <a:extLst>
              <a:ext uri="{FF2B5EF4-FFF2-40B4-BE49-F238E27FC236}">
                <a16:creationId xmlns:a16="http://schemas.microsoft.com/office/drawing/2014/main" id="{A49DE5E7-B3AB-9CFF-20CD-5613C5897C50}"/>
              </a:ext>
            </a:extLst>
          </p:cNvPr>
          <p:cNvSpPr/>
          <p:nvPr/>
        </p:nvSpPr>
        <p:spPr>
          <a:xfrm rot="7206586">
            <a:off x="6051303" y="4496106"/>
            <a:ext cx="218327" cy="122246"/>
          </a:xfrm>
          <a:prstGeom prst="triangle">
            <a:avLst/>
          </a:prstGeom>
          <a:solidFill>
            <a:srgbClr val="97A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44BF4802-4C62-5FC7-35D3-A6A427729289}"/>
              </a:ext>
            </a:extLst>
          </p:cNvPr>
          <p:cNvSpPr/>
          <p:nvPr/>
        </p:nvSpPr>
        <p:spPr>
          <a:xfrm rot="14736678">
            <a:off x="7963105" y="4491499"/>
            <a:ext cx="218327" cy="122246"/>
          </a:xfrm>
          <a:prstGeom prst="triangle">
            <a:avLst/>
          </a:prstGeom>
          <a:solidFill>
            <a:srgbClr val="97A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31695635-5C25-5FBD-28C5-ED372952F583}"/>
              </a:ext>
            </a:extLst>
          </p:cNvPr>
          <p:cNvSpPr/>
          <p:nvPr/>
        </p:nvSpPr>
        <p:spPr>
          <a:xfrm rot="1400443">
            <a:off x="5363726" y="2074745"/>
            <a:ext cx="218327" cy="122246"/>
          </a:xfrm>
          <a:prstGeom prst="triangle">
            <a:avLst/>
          </a:prstGeom>
          <a:solidFill>
            <a:srgbClr val="97A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6682138D-5850-4043-DC32-2FF5FD528077}"/>
              </a:ext>
            </a:extLst>
          </p:cNvPr>
          <p:cNvSpPr/>
          <p:nvPr/>
        </p:nvSpPr>
        <p:spPr>
          <a:xfrm rot="20307482">
            <a:off x="8642648" y="2087185"/>
            <a:ext cx="218327" cy="122246"/>
          </a:xfrm>
          <a:prstGeom prst="triangle">
            <a:avLst/>
          </a:prstGeom>
          <a:solidFill>
            <a:srgbClr val="97A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8AC4E9F9-C160-51D6-8A49-E65558267290}"/>
              </a:ext>
            </a:extLst>
          </p:cNvPr>
          <p:cNvSpPr/>
          <p:nvPr/>
        </p:nvSpPr>
        <p:spPr>
          <a:xfrm rot="17170965">
            <a:off x="6828875" y="331393"/>
            <a:ext cx="2298112" cy="4971118"/>
          </a:xfrm>
          <a:prstGeom prst="arc">
            <a:avLst>
              <a:gd name="adj1" fmla="val 17044804"/>
              <a:gd name="adj2" fmla="val 21309922"/>
            </a:avLst>
          </a:prstGeom>
          <a:ln w="19050">
            <a:solidFill>
              <a:srgbClr val="97A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3E2C9603-6416-B539-A7AA-1EF1707F4389}"/>
              </a:ext>
            </a:extLst>
          </p:cNvPr>
          <p:cNvSpPr/>
          <p:nvPr/>
        </p:nvSpPr>
        <p:spPr>
          <a:xfrm rot="7153800">
            <a:off x="8346333" y="1306684"/>
            <a:ext cx="218327" cy="122246"/>
          </a:xfrm>
          <a:prstGeom prst="triangle">
            <a:avLst/>
          </a:prstGeom>
          <a:solidFill>
            <a:srgbClr val="97A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642C97-35C5-B991-9B5F-849CAC1A9A16}"/>
              </a:ext>
            </a:extLst>
          </p:cNvPr>
          <p:cNvSpPr txBox="1"/>
          <p:nvPr/>
        </p:nvSpPr>
        <p:spPr>
          <a:xfrm rot="15993178">
            <a:off x="4248010" y="2098299"/>
            <a:ext cx="2429245" cy="1362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653980"/>
              </a:avLst>
            </a:prstTxWarp>
            <a:spAutoFit/>
          </a:bodyPr>
          <a:lstStyle/>
          <a:p>
            <a:r>
              <a:rPr lang="en-GB" sz="1200" dirty="0">
                <a:solidFill>
                  <a:srgbClr val="97A9F6"/>
                </a:solidFill>
              </a:rPr>
              <a:t>mode = 2</a:t>
            </a:r>
            <a:endParaRPr lang="en-DE" sz="1200" dirty="0">
              <a:solidFill>
                <a:srgbClr val="97A9F6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BCD99F3-AEC5-503A-2581-C1C5805D91E1}"/>
              </a:ext>
            </a:extLst>
          </p:cNvPr>
          <p:cNvSpPr txBox="1"/>
          <p:nvPr/>
        </p:nvSpPr>
        <p:spPr>
          <a:xfrm rot="16200000">
            <a:off x="4732990" y="1889002"/>
            <a:ext cx="2429245" cy="1362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653980"/>
              </a:avLst>
            </a:prstTxWarp>
            <a:spAutoFit/>
          </a:bodyPr>
          <a:lstStyle/>
          <a:p>
            <a:r>
              <a:rPr lang="en-GB" sz="1200" dirty="0">
                <a:solidFill>
                  <a:srgbClr val="97A9F6"/>
                </a:solidFill>
              </a:rPr>
              <a:t>mode = 1</a:t>
            </a:r>
            <a:endParaRPr lang="en-DE" sz="1200" dirty="0">
              <a:solidFill>
                <a:srgbClr val="97A9F6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91B498-EA9F-A510-9092-8BE7D4BB1A28}"/>
              </a:ext>
            </a:extLst>
          </p:cNvPr>
          <p:cNvSpPr txBox="1"/>
          <p:nvPr/>
        </p:nvSpPr>
        <p:spPr>
          <a:xfrm rot="15522304">
            <a:off x="6796678" y="1663225"/>
            <a:ext cx="2429245" cy="136235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869222"/>
              </a:avLst>
            </a:prstTxWarp>
            <a:spAutoFit/>
          </a:bodyPr>
          <a:lstStyle/>
          <a:p>
            <a:r>
              <a:rPr lang="en-GB" sz="1200" dirty="0">
                <a:solidFill>
                  <a:srgbClr val="97A9F6"/>
                </a:solidFill>
              </a:rPr>
              <a:t>mode = 0</a:t>
            </a:r>
            <a:endParaRPr lang="en-DE" sz="1200" dirty="0">
              <a:solidFill>
                <a:srgbClr val="97A9F6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3785424-C27F-78C1-83E5-B0B7531AC835}"/>
              </a:ext>
            </a:extLst>
          </p:cNvPr>
          <p:cNvSpPr txBox="1"/>
          <p:nvPr/>
        </p:nvSpPr>
        <p:spPr>
          <a:xfrm rot="15522304">
            <a:off x="7230254" y="1912440"/>
            <a:ext cx="2429245" cy="136235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869222"/>
              </a:avLst>
            </a:prstTxWarp>
            <a:spAutoFit/>
          </a:bodyPr>
          <a:lstStyle/>
          <a:p>
            <a:r>
              <a:rPr lang="en-GB" sz="1200" dirty="0">
                <a:solidFill>
                  <a:srgbClr val="97A9F6"/>
                </a:solidFill>
              </a:rPr>
              <a:t>mode = 2</a:t>
            </a:r>
            <a:endParaRPr lang="en-DE" sz="1200" dirty="0">
              <a:solidFill>
                <a:srgbClr val="97A9F6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F2BB4D4-E1D9-0DAD-41D1-087470870479}"/>
              </a:ext>
            </a:extLst>
          </p:cNvPr>
          <p:cNvSpPr txBox="1"/>
          <p:nvPr/>
        </p:nvSpPr>
        <p:spPr>
          <a:xfrm rot="1333506">
            <a:off x="5882505" y="1066096"/>
            <a:ext cx="3104559" cy="200973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823710"/>
              </a:avLst>
            </a:prstTxWarp>
            <a:spAutoFit/>
          </a:bodyPr>
          <a:lstStyle/>
          <a:p>
            <a:r>
              <a:rPr lang="en-GB" sz="1200" dirty="0">
                <a:solidFill>
                  <a:srgbClr val="97A9F6"/>
                </a:solidFill>
              </a:rPr>
              <a:t>mode = 0</a:t>
            </a:r>
            <a:endParaRPr lang="en-DE" sz="1200" dirty="0">
              <a:solidFill>
                <a:srgbClr val="97A9F6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3677F7F-33DA-A6B7-FF1F-299A666CA067}"/>
              </a:ext>
            </a:extLst>
          </p:cNvPr>
          <p:cNvSpPr txBox="1"/>
          <p:nvPr/>
        </p:nvSpPr>
        <p:spPr>
          <a:xfrm rot="1333506">
            <a:off x="5876886" y="1475776"/>
            <a:ext cx="3104559" cy="200973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823710"/>
              </a:avLst>
            </a:prstTxWarp>
            <a:spAutoFit/>
          </a:bodyPr>
          <a:lstStyle/>
          <a:p>
            <a:r>
              <a:rPr lang="en-GB" sz="1200" dirty="0">
                <a:solidFill>
                  <a:srgbClr val="97A9F6"/>
                </a:solidFill>
              </a:rPr>
              <a:t>mode = 1</a:t>
            </a:r>
            <a:endParaRPr lang="en-DE" sz="1200" dirty="0">
              <a:solidFill>
                <a:srgbClr val="97A9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17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BDD3A-3FF7-5B44-A1E4-8B0B43A511C0}"/>
              </a:ext>
            </a:extLst>
          </p:cNvPr>
          <p:cNvSpPr/>
          <p:nvPr/>
        </p:nvSpPr>
        <p:spPr>
          <a:xfrm flipH="1">
            <a:off x="796584" y="550042"/>
            <a:ext cx="111043" cy="701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075079-004C-87A2-7BAF-BC0C853E3D7E}"/>
              </a:ext>
            </a:extLst>
          </p:cNvPr>
          <p:cNvSpPr txBox="1"/>
          <p:nvPr/>
        </p:nvSpPr>
        <p:spPr>
          <a:xfrm>
            <a:off x="699292" y="1600631"/>
            <a:ext cx="10793416" cy="259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GB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In the year 2122, robots have taken over the world and keep all animals and humans, including Will Smith, hostage. </a:t>
            </a:r>
          </a:p>
          <a:p>
            <a:pPr algn="just">
              <a:spcAft>
                <a:spcPts val="500"/>
              </a:spcAft>
            </a:pPr>
            <a:r>
              <a:rPr lang="en-GB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However, among all the evil robots, one good one is still left, </a:t>
            </a:r>
            <a:r>
              <a:rPr lang="en-GB" dirty="0" err="1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Turtlebot</a:t>
            </a:r>
            <a:r>
              <a:rPr lang="en-GB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. Although admittedly inferior in terms of technology and design, his goodwill and courage make him the biggest hope for humankind. </a:t>
            </a:r>
          </a:p>
          <a:p>
            <a:pPr algn="just">
              <a:spcAft>
                <a:spcPts val="500"/>
              </a:spcAft>
            </a:pPr>
            <a:r>
              <a:rPr lang="en-GB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In a crucial mission, he has to rescue animals and humans from a so called zoo.</a:t>
            </a:r>
          </a:p>
          <a:p>
            <a:pPr>
              <a:spcAft>
                <a:spcPts val="500"/>
              </a:spcAft>
            </a:pPr>
            <a:endParaRPr lang="en-GB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>
              <a:spcAft>
                <a:spcPts val="500"/>
              </a:spcAft>
            </a:pPr>
            <a:r>
              <a:rPr lang="en-GB" sz="2000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 </a:t>
            </a:r>
            <a:endParaRPr lang="en-DE" sz="2000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</p:txBody>
      </p:sp>
      <p:pic>
        <p:nvPicPr>
          <p:cNvPr id="3" name="Graphic 2" descr="Cow outline">
            <a:extLst>
              <a:ext uri="{FF2B5EF4-FFF2-40B4-BE49-F238E27FC236}">
                <a16:creationId xmlns:a16="http://schemas.microsoft.com/office/drawing/2014/main" id="{3062311B-7357-2682-27BD-F47F0C010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6428" y="3874062"/>
            <a:ext cx="1771847" cy="1771847"/>
          </a:xfrm>
          <a:prstGeom prst="rect">
            <a:avLst/>
          </a:prstGeom>
        </p:spPr>
      </p:pic>
      <p:pic>
        <p:nvPicPr>
          <p:cNvPr id="5" name="Graphic 4" descr="Horse outline">
            <a:extLst>
              <a:ext uri="{FF2B5EF4-FFF2-40B4-BE49-F238E27FC236}">
                <a16:creationId xmlns:a16="http://schemas.microsoft.com/office/drawing/2014/main" id="{36B8F369-F946-3BAF-4AE1-C732E9E91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902596" y="4091540"/>
            <a:ext cx="1763875" cy="1472010"/>
          </a:xfrm>
          <a:prstGeom prst="rect">
            <a:avLst/>
          </a:prstGeom>
        </p:spPr>
      </p:pic>
      <p:pic>
        <p:nvPicPr>
          <p:cNvPr id="8" name="Graphic 7" descr="Two Men outline">
            <a:extLst>
              <a:ext uri="{FF2B5EF4-FFF2-40B4-BE49-F238E27FC236}">
                <a16:creationId xmlns:a16="http://schemas.microsoft.com/office/drawing/2014/main" id="{FA94877C-FFDC-6DE4-6743-4D5EE7067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6472" y="3845401"/>
            <a:ext cx="1771847" cy="1771847"/>
          </a:xfrm>
          <a:prstGeom prst="rect">
            <a:avLst/>
          </a:prstGeom>
        </p:spPr>
      </p:pic>
      <p:pic>
        <p:nvPicPr>
          <p:cNvPr id="24" name="Graphic 23" descr="Dog with solid fill">
            <a:extLst>
              <a:ext uri="{FF2B5EF4-FFF2-40B4-BE49-F238E27FC236}">
                <a16:creationId xmlns:a16="http://schemas.microsoft.com/office/drawing/2014/main" id="{9F133B8C-1D85-3EA6-5141-08FF3F9FB7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3270" y="4724400"/>
            <a:ext cx="1021696" cy="1021696"/>
          </a:xfrm>
          <a:prstGeom prst="rect">
            <a:avLst/>
          </a:prstGeom>
        </p:spPr>
      </p:pic>
      <p:pic>
        <p:nvPicPr>
          <p:cNvPr id="26" name="Graphic 25" descr="Woman outline">
            <a:extLst>
              <a:ext uri="{FF2B5EF4-FFF2-40B4-BE49-F238E27FC236}">
                <a16:creationId xmlns:a16="http://schemas.microsoft.com/office/drawing/2014/main" id="{B5D790F3-BC0B-C8E2-76C0-33C38F7666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08897" y="4131128"/>
            <a:ext cx="1529280" cy="1529280"/>
          </a:xfrm>
          <a:prstGeom prst="rect">
            <a:avLst/>
          </a:prstGeom>
        </p:spPr>
      </p:pic>
      <p:pic>
        <p:nvPicPr>
          <p:cNvPr id="28" name="Graphic 27" descr="Robot outline">
            <a:extLst>
              <a:ext uri="{FF2B5EF4-FFF2-40B4-BE49-F238E27FC236}">
                <a16:creationId xmlns:a16="http://schemas.microsoft.com/office/drawing/2014/main" id="{800FA116-0DC0-3881-FE19-7717732F19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75474" y="4404927"/>
            <a:ext cx="2190343" cy="2190343"/>
          </a:xfrm>
          <a:prstGeom prst="rect">
            <a:avLst/>
          </a:prstGeom>
        </p:spPr>
      </p:pic>
      <p:pic>
        <p:nvPicPr>
          <p:cNvPr id="30" name="Graphic 29" descr="Table outline">
            <a:extLst>
              <a:ext uri="{FF2B5EF4-FFF2-40B4-BE49-F238E27FC236}">
                <a16:creationId xmlns:a16="http://schemas.microsoft.com/office/drawing/2014/main" id="{BC8AE442-EA5E-7CC9-36E0-4EF9AA4C1D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0843" y="2743201"/>
            <a:ext cx="8194668" cy="4045527"/>
          </a:xfrm>
          <a:prstGeom prst="rect">
            <a:avLst/>
          </a:prstGeom>
        </p:spPr>
      </p:pic>
      <p:pic>
        <p:nvPicPr>
          <p:cNvPr id="31" name="Graphic 30" descr="Robot outline">
            <a:extLst>
              <a:ext uri="{FF2B5EF4-FFF2-40B4-BE49-F238E27FC236}">
                <a16:creationId xmlns:a16="http://schemas.microsoft.com/office/drawing/2014/main" id="{7FAA5FE7-742B-D2BE-5016-63137866B3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05531" y="4068478"/>
            <a:ext cx="1900884" cy="1900884"/>
          </a:xfrm>
          <a:prstGeom prst="rect">
            <a:avLst/>
          </a:prstGeom>
        </p:spPr>
      </p:pic>
      <p:pic>
        <p:nvPicPr>
          <p:cNvPr id="32" name="Graphic 31" descr="Robot outline">
            <a:extLst>
              <a:ext uri="{FF2B5EF4-FFF2-40B4-BE49-F238E27FC236}">
                <a16:creationId xmlns:a16="http://schemas.microsoft.com/office/drawing/2014/main" id="{665FFA40-781C-A7CD-C362-FD0C3D2002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95218" y="3820313"/>
            <a:ext cx="1582902" cy="16740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E16B657-8419-32DA-3604-9341AA75B63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2433" flipH="1">
            <a:off x="527130" y="5233248"/>
            <a:ext cx="1114502" cy="10581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7C510F-2C70-F771-CAC2-64193A8B1154}"/>
              </a:ext>
            </a:extLst>
          </p:cNvPr>
          <p:cNvSpPr txBox="1"/>
          <p:nvPr/>
        </p:nvSpPr>
        <p:spPr>
          <a:xfrm>
            <a:off x="1006597" y="458953"/>
            <a:ext cx="11111342" cy="895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DE" sz="2800" b="1" dirty="0">
                <a:solidFill>
                  <a:srgbClr val="97A9F6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Backstory</a:t>
            </a:r>
          </a:p>
          <a:p>
            <a:pPr>
              <a:spcAft>
                <a:spcPts val="500"/>
              </a:spcAft>
            </a:pPr>
            <a:r>
              <a:rPr lang="en-DE" b="1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iRobot2 – the Zoo </a:t>
            </a:r>
            <a:endParaRPr lang="en-DE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69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BDD3A-3FF7-5B44-A1E4-8B0B43A511C0}"/>
              </a:ext>
            </a:extLst>
          </p:cNvPr>
          <p:cNvSpPr/>
          <p:nvPr/>
        </p:nvSpPr>
        <p:spPr>
          <a:xfrm flipH="1">
            <a:off x="796584" y="550042"/>
            <a:ext cx="111043" cy="701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0CA7E8-A4E0-A03F-A1E1-7F46C1EE2771}"/>
              </a:ext>
            </a:extLst>
          </p:cNvPr>
          <p:cNvSpPr txBox="1"/>
          <p:nvPr/>
        </p:nvSpPr>
        <p:spPr>
          <a:xfrm>
            <a:off x="1032421" y="634062"/>
            <a:ext cx="11111342" cy="895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DE" sz="2800" b="1" dirty="0">
                <a:solidFill>
                  <a:srgbClr val="97A9F6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Baseline Mission</a:t>
            </a:r>
          </a:p>
          <a:p>
            <a:pPr>
              <a:spcAft>
                <a:spcPts val="500"/>
              </a:spcAft>
            </a:pPr>
            <a:endParaRPr lang="en-DE" sz="2000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075079-004C-87A2-7BAF-BC0C853E3D7E}"/>
              </a:ext>
            </a:extLst>
          </p:cNvPr>
          <p:cNvSpPr txBox="1"/>
          <p:nvPr/>
        </p:nvSpPr>
        <p:spPr>
          <a:xfrm>
            <a:off x="699292" y="1502316"/>
            <a:ext cx="6445427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500"/>
              </a:spcAft>
            </a:pPr>
            <a:endParaRPr lang="en-GB" sz="2000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>
              <a:spcAft>
                <a:spcPts val="500"/>
              </a:spcAft>
            </a:pPr>
            <a:r>
              <a:rPr lang="en-GB" sz="2000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 </a:t>
            </a:r>
            <a:endParaRPr lang="en-DE" sz="2000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013AD-8310-4AAB-8B97-DE10F27C7072}"/>
              </a:ext>
            </a:extLst>
          </p:cNvPr>
          <p:cNvSpPr txBox="1"/>
          <p:nvPr/>
        </p:nvSpPr>
        <p:spPr>
          <a:xfrm>
            <a:off x="699292" y="1491843"/>
            <a:ext cx="10460287" cy="2013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500"/>
              </a:spcAft>
              <a:buFont typeface="Wingdings" pitchFamily="2" charset="2"/>
              <a:buChar char="§"/>
            </a:pPr>
            <a:r>
              <a:rPr lang="en-DE" sz="1600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We manually set several waypoints needed to explore the map</a:t>
            </a:r>
          </a:p>
          <a:p>
            <a:pPr algn="just">
              <a:spcAft>
                <a:spcPts val="500"/>
              </a:spcAft>
            </a:pPr>
            <a:endParaRPr lang="en-DE" sz="1600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 marL="342900" indent="-342900" algn="just">
              <a:spcAft>
                <a:spcPts val="500"/>
              </a:spcAft>
              <a:buFont typeface="Wingdings" pitchFamily="2" charset="2"/>
              <a:buChar char="§"/>
            </a:pPr>
            <a:r>
              <a:rPr lang="en-DE" sz="1600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While exploring the map, the turtlebot’s object detector localizes different animals and humans and saves their type and position</a:t>
            </a:r>
          </a:p>
          <a:p>
            <a:pPr marL="342900" indent="-342900" algn="just">
              <a:spcAft>
                <a:spcPts val="500"/>
              </a:spcAft>
              <a:buFont typeface="Wingdings" pitchFamily="2" charset="2"/>
              <a:buChar char="§"/>
            </a:pPr>
            <a:endParaRPr lang="en-DE" sz="1600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 marL="342900" indent="-342900" algn="just">
              <a:spcAft>
                <a:spcPts val="500"/>
              </a:spcAft>
              <a:buFont typeface="Wingdings" pitchFamily="2" charset="2"/>
              <a:buChar char="§"/>
            </a:pPr>
            <a:r>
              <a:rPr lang="en-DE" sz="1600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After the exploring the map fully, turtelbot start his rescue missions in the user defined order</a:t>
            </a:r>
          </a:p>
          <a:p>
            <a:pPr marL="342900" indent="-342900" algn="just">
              <a:spcAft>
                <a:spcPts val="500"/>
              </a:spcAft>
              <a:buFont typeface="Wingdings" pitchFamily="2" charset="2"/>
              <a:buChar char="§"/>
            </a:pPr>
            <a:endParaRPr lang="en-DE" sz="800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E8E1509-5F5F-5443-7E24-B9B9D4809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" r="1760"/>
          <a:stretch/>
        </p:blipFill>
        <p:spPr>
          <a:xfrm>
            <a:off x="796584" y="3862522"/>
            <a:ext cx="8305385" cy="2647946"/>
          </a:xfrm>
          <a:prstGeom prst="rect">
            <a:avLst/>
          </a:prstGeom>
          <a:ln w="28575">
            <a:solidFill>
              <a:srgbClr val="97A9F6"/>
            </a:solidFill>
          </a:ln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B28E780-0821-D020-6281-B736D81A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415" y="3543781"/>
            <a:ext cx="2759246" cy="1642714"/>
          </a:xfrm>
          <a:prstGeom prst="rect">
            <a:avLst/>
          </a:prstGeom>
          <a:ln w="28575">
            <a:solidFill>
              <a:srgbClr val="97A9F6"/>
            </a:solidFill>
          </a:ln>
        </p:spPr>
      </p:pic>
    </p:spTree>
    <p:extLst>
      <p:ext uri="{BB962C8B-B14F-4D97-AF65-F5344CB8AC3E}">
        <p14:creationId xmlns:p14="http://schemas.microsoft.com/office/powerpoint/2010/main" val="142216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BDD3A-3FF7-5B44-A1E4-8B0B43A511C0}"/>
              </a:ext>
            </a:extLst>
          </p:cNvPr>
          <p:cNvSpPr/>
          <p:nvPr/>
        </p:nvSpPr>
        <p:spPr>
          <a:xfrm flipH="1">
            <a:off x="796584" y="550042"/>
            <a:ext cx="111043" cy="701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0CA7E8-A4E0-A03F-A1E1-7F46C1EE2771}"/>
              </a:ext>
            </a:extLst>
          </p:cNvPr>
          <p:cNvSpPr txBox="1"/>
          <p:nvPr/>
        </p:nvSpPr>
        <p:spPr>
          <a:xfrm>
            <a:off x="1006597" y="458953"/>
            <a:ext cx="11111342" cy="1236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DE" sz="2800" b="1" dirty="0">
                <a:solidFill>
                  <a:srgbClr val="97A9F6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Extensions</a:t>
            </a:r>
          </a:p>
          <a:p>
            <a:pPr>
              <a:spcAft>
                <a:spcPts val="500"/>
              </a:spcAft>
            </a:pPr>
            <a:r>
              <a:rPr lang="en-DE" b="1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1. Stopping at stop signs and bananas </a:t>
            </a:r>
          </a:p>
          <a:p>
            <a:pPr>
              <a:spcAft>
                <a:spcPts val="500"/>
              </a:spcAft>
            </a:pPr>
            <a:endParaRPr lang="en-DE" sz="2000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B145BE-7F0C-CE11-F093-49C3DE9847DC}"/>
              </a:ext>
            </a:extLst>
          </p:cNvPr>
          <p:cNvSpPr txBox="1"/>
          <p:nvPr/>
        </p:nvSpPr>
        <p:spPr>
          <a:xfrm>
            <a:off x="796584" y="2028106"/>
            <a:ext cx="5490018" cy="5042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r>
              <a:rPr lang="en-GB" sz="16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Despite his high focus on completing the mission quickly, </a:t>
            </a:r>
            <a:r>
              <a:rPr lang="en-GB" sz="1600" dirty="0" err="1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turtlebot</a:t>
            </a:r>
            <a:r>
              <a:rPr lang="en-GB" sz="16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 stops at stop signs</a:t>
            </a:r>
          </a:p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endParaRPr lang="en-GB" sz="16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r>
              <a:rPr lang="en-GB" sz="16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Also, his weakness is his love of bananas, so when he finds one, he can’t resist briefly snacking on it </a:t>
            </a:r>
          </a:p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endParaRPr lang="en-GB" sz="1600" dirty="0">
              <a:solidFill>
                <a:schemeClr val="bg1"/>
              </a:solidFill>
              <a:effectLst/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r>
              <a:rPr lang="en-GB" sz="1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The navigator switches to the STOP state when it receives a stop found message from the locator</a:t>
            </a:r>
          </a:p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endParaRPr lang="en-GB" sz="16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r>
              <a:rPr lang="en-GB" sz="1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It stops for 5 seconds and adds a crossing logic to ignore objects for the next 3 seconds to prevent from stopping for the same object again.</a:t>
            </a:r>
            <a:endParaRPr lang="en-GB" sz="1600" dirty="0">
              <a:solidFill>
                <a:schemeClr val="bg1"/>
              </a:solidFill>
              <a:effectLst/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endParaRPr lang="en-GB" dirty="0">
              <a:solidFill>
                <a:schemeClr val="bg1"/>
              </a:solidFill>
              <a:latin typeface="CMR10"/>
              <a:ea typeface="Inter" panose="02000503000000020004" pitchFamily="2" charset="0"/>
              <a:cs typeface="Biome" panose="020B0503030204020804" pitchFamily="34" charset="0"/>
            </a:endParaRPr>
          </a:p>
          <a:p>
            <a:pPr algn="just">
              <a:spcAft>
                <a:spcPts val="500"/>
              </a:spcAft>
            </a:pPr>
            <a:endParaRPr lang="de-DE" dirty="0">
              <a:solidFill>
                <a:srgbClr val="97A9F6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endParaRPr lang="de-DE" dirty="0">
              <a:solidFill>
                <a:srgbClr val="97A9F6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endParaRPr lang="en-DE" sz="1800" dirty="0">
              <a:solidFill>
                <a:srgbClr val="97A9F6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8165E4-B67E-9D22-4834-2CCC57AF2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26" r="69584" b="18723"/>
          <a:stretch/>
        </p:blipFill>
        <p:spPr>
          <a:xfrm>
            <a:off x="9618183" y="1408013"/>
            <a:ext cx="1753210" cy="1694643"/>
          </a:xfrm>
          <a:prstGeom prst="rect">
            <a:avLst/>
          </a:prstGeom>
          <a:ln w="28575">
            <a:solidFill>
              <a:srgbClr val="97A9F6"/>
            </a:solidFill>
          </a:ln>
        </p:spPr>
      </p:pic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80A0EAD3-54A0-9401-49DE-C82CAE576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866" y="3467373"/>
            <a:ext cx="4425527" cy="25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7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BDD3A-3FF7-5B44-A1E4-8B0B43A511C0}"/>
              </a:ext>
            </a:extLst>
          </p:cNvPr>
          <p:cNvSpPr/>
          <p:nvPr/>
        </p:nvSpPr>
        <p:spPr>
          <a:xfrm flipH="1">
            <a:off x="796584" y="550042"/>
            <a:ext cx="111043" cy="701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0CA7E8-A4E0-A03F-A1E1-7F46C1EE2771}"/>
              </a:ext>
            </a:extLst>
          </p:cNvPr>
          <p:cNvSpPr txBox="1"/>
          <p:nvPr/>
        </p:nvSpPr>
        <p:spPr>
          <a:xfrm>
            <a:off x="1006597" y="458953"/>
            <a:ext cx="11111342" cy="1236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DE" sz="2800" b="1" dirty="0">
                <a:solidFill>
                  <a:srgbClr val="97A9F6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Extensions</a:t>
            </a:r>
          </a:p>
          <a:p>
            <a:pPr>
              <a:spcAft>
                <a:spcPts val="500"/>
              </a:spcAft>
            </a:pPr>
            <a:r>
              <a:rPr lang="en-DE" b="1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2. Smart multiplexer</a:t>
            </a:r>
          </a:p>
          <a:p>
            <a:pPr>
              <a:spcAft>
                <a:spcPts val="500"/>
              </a:spcAft>
            </a:pPr>
            <a:endParaRPr lang="en-DE" sz="2000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B145BE-7F0C-CE11-F093-49C3DE9847DC}"/>
              </a:ext>
            </a:extLst>
          </p:cNvPr>
          <p:cNvSpPr txBox="1"/>
          <p:nvPr/>
        </p:nvSpPr>
        <p:spPr>
          <a:xfrm>
            <a:off x="852105" y="1908908"/>
            <a:ext cx="6337694" cy="5086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Multiplexer with three modes of operation:</a:t>
            </a:r>
          </a:p>
          <a:p>
            <a:endParaRPr lang="en-GB" sz="16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 Autonomous control: Routes the robot autonomously by consuming the commanded velocity from the navigator</a:t>
            </a:r>
          </a:p>
          <a:p>
            <a:pPr>
              <a:buFont typeface="+mj-lt"/>
              <a:buAutoNum type="arabicPeriod"/>
            </a:pPr>
            <a:endParaRPr lang="en-GB" sz="1600" dirty="0">
              <a:solidFill>
                <a:schemeClr val="bg1"/>
              </a:solidFill>
              <a:effectLst/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 Manual control: Uses the keyboard commands to   manually teleport the robot</a:t>
            </a:r>
          </a:p>
          <a:p>
            <a:pPr>
              <a:buFont typeface="+mj-lt"/>
              <a:buAutoNum type="arabicPeriod"/>
            </a:pPr>
            <a:endParaRPr lang="en-GB" sz="1600" dirty="0">
              <a:solidFill>
                <a:schemeClr val="bg1"/>
              </a:solidFill>
              <a:effectLst/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 Hybrid control: Toggles the robot between the autonomous and manual modes depending on the latest message received. </a:t>
            </a:r>
          </a:p>
          <a:p>
            <a:pPr>
              <a:buFont typeface="+mj-lt"/>
              <a:buAutoNum type="arabicPeriod"/>
            </a:pPr>
            <a:endParaRPr lang="en-GB" sz="16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GB" sz="16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(We added a 0.5-second grace period after receiving a manual input to avoid the autonomous system interrupting the user request)</a:t>
            </a:r>
          </a:p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endParaRPr lang="en-GB" dirty="0">
              <a:solidFill>
                <a:schemeClr val="bg1"/>
              </a:solidFill>
              <a:latin typeface="CMR10"/>
              <a:ea typeface="Inter" panose="02000503000000020004" pitchFamily="2" charset="0"/>
              <a:cs typeface="Biome" panose="020B0503030204020804" pitchFamily="34" charset="0"/>
            </a:endParaRPr>
          </a:p>
          <a:p>
            <a:pPr algn="just">
              <a:spcAft>
                <a:spcPts val="500"/>
              </a:spcAft>
            </a:pPr>
            <a:endParaRPr lang="de-DE" dirty="0">
              <a:solidFill>
                <a:srgbClr val="97A9F6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endParaRPr lang="de-DE" dirty="0">
              <a:solidFill>
                <a:srgbClr val="97A9F6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endParaRPr lang="en-DE" sz="1800" dirty="0">
              <a:solidFill>
                <a:srgbClr val="97A9F6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DCD8F0E-3BBE-91E7-FB5B-FBF97955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278" y="1695189"/>
            <a:ext cx="4477152" cy="392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7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BDD3A-3FF7-5B44-A1E4-8B0B43A511C0}"/>
              </a:ext>
            </a:extLst>
          </p:cNvPr>
          <p:cNvSpPr/>
          <p:nvPr/>
        </p:nvSpPr>
        <p:spPr>
          <a:xfrm flipH="1">
            <a:off x="796584" y="550042"/>
            <a:ext cx="111043" cy="701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0CA7E8-A4E0-A03F-A1E1-7F46C1EE2771}"/>
              </a:ext>
            </a:extLst>
          </p:cNvPr>
          <p:cNvSpPr txBox="1"/>
          <p:nvPr/>
        </p:nvSpPr>
        <p:spPr>
          <a:xfrm>
            <a:off x="1006597" y="458953"/>
            <a:ext cx="11111342" cy="1236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DE" sz="2800" b="1" dirty="0">
                <a:solidFill>
                  <a:srgbClr val="97A9F6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Extensions</a:t>
            </a:r>
          </a:p>
          <a:p>
            <a:pPr algn="just">
              <a:spcAft>
                <a:spcPts val="500"/>
              </a:spcAft>
            </a:pPr>
            <a:r>
              <a:rPr lang="de-DE" b="1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3</a:t>
            </a:r>
            <a:r>
              <a:rPr lang="de-DE" sz="1800" b="1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. Interactive interface and </a:t>
            </a:r>
            <a:r>
              <a:rPr lang="de-DE" sz="1800" b="1" dirty="0" err="1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polite</a:t>
            </a:r>
            <a:r>
              <a:rPr lang="de-DE" sz="1800" b="1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 </a:t>
            </a:r>
            <a:r>
              <a:rPr lang="de-DE" sz="1800" b="1" dirty="0" err="1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animals</a:t>
            </a:r>
            <a:endParaRPr lang="de-DE" sz="1800" b="1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>
              <a:spcAft>
                <a:spcPts val="500"/>
              </a:spcAft>
            </a:pPr>
            <a:endParaRPr lang="en-DE" sz="2000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689E2-8BDA-3469-CAF8-5671426F3028}"/>
              </a:ext>
            </a:extLst>
          </p:cNvPr>
          <p:cNvSpPr txBox="1"/>
          <p:nvPr/>
        </p:nvSpPr>
        <p:spPr>
          <a:xfrm>
            <a:off x="796584" y="1999496"/>
            <a:ext cx="5873157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r>
              <a:rPr lang="de-DE" sz="1600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After </a:t>
            </a:r>
            <a:r>
              <a:rPr lang="de-DE" sz="1600" dirty="0" err="1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map</a:t>
            </a:r>
            <a:r>
              <a:rPr lang="de-DE" sz="1600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exploration</a:t>
            </a:r>
            <a:r>
              <a:rPr lang="de-DE" sz="1600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, </a:t>
            </a:r>
            <a:r>
              <a:rPr lang="en-GB" sz="16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the system (aka </a:t>
            </a:r>
            <a:r>
              <a:rPr lang="en-GB" sz="1600" dirty="0" err="1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turtlebot</a:t>
            </a:r>
            <a:r>
              <a:rPr lang="en-GB" sz="16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) informs the user which animals he found and asks which animals to rescue </a:t>
            </a:r>
          </a:p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endParaRPr lang="en-GB" sz="1600" dirty="0">
              <a:solidFill>
                <a:schemeClr val="bg1"/>
              </a:solidFill>
              <a:effectLst/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r>
              <a:rPr lang="en-GB" sz="16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The user enters the animals he wants </a:t>
            </a:r>
            <a:r>
              <a:rPr lang="en-GB" sz="1600" dirty="0" err="1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turtlebot</a:t>
            </a:r>
            <a:r>
              <a:rPr lang="en-GB" sz="16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 to rescue with his keyboard in the desired order </a:t>
            </a:r>
          </a:p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endParaRPr lang="de-DE" sz="1600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 marL="285750" indent="-285750">
              <a:spcAft>
                <a:spcPts val="500"/>
              </a:spcAft>
              <a:buFont typeface="Wingdings" pitchFamily="2" charset="2"/>
              <a:buChar char="§"/>
            </a:pPr>
            <a:r>
              <a:rPr lang="en-GB" sz="16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If animals entered were not found, the system gives feedback on which animal is missing. Otherwise, </a:t>
            </a:r>
            <a:r>
              <a:rPr lang="en-GB" sz="1600" dirty="0" err="1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turtlebot</a:t>
            </a:r>
            <a:r>
              <a:rPr lang="en-GB" sz="16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 starts the rescue mission and prints the current status of the mission</a:t>
            </a:r>
          </a:p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endParaRPr lang="en-GB" sz="16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r>
              <a:rPr lang="en-GB" sz="16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Animals are delighted when rescued and say thank you with cute pictures </a:t>
            </a:r>
            <a:endParaRPr lang="en-GB" sz="16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8" name="Picture 17" descr="Diagram, text&#10;&#10;Description automatically generated">
            <a:extLst>
              <a:ext uri="{FF2B5EF4-FFF2-40B4-BE49-F238E27FC236}">
                <a16:creationId xmlns:a16="http://schemas.microsoft.com/office/drawing/2014/main" id="{750B59D6-971D-81FE-E1EE-C249A45B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510" y="1695189"/>
            <a:ext cx="3608183" cy="2482226"/>
          </a:xfrm>
          <a:prstGeom prst="rect">
            <a:avLst/>
          </a:prstGeom>
          <a:ln w="28575">
            <a:solidFill>
              <a:srgbClr val="97A9F6"/>
            </a:solidFill>
          </a:ln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0447C86-6EED-992B-2EAA-53E42CEC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491" y="3759261"/>
            <a:ext cx="3533907" cy="2639786"/>
          </a:xfrm>
          <a:prstGeom prst="rect">
            <a:avLst/>
          </a:prstGeom>
          <a:ln w="28575">
            <a:solidFill>
              <a:srgbClr val="97A9F6"/>
            </a:solidFill>
          </a:ln>
        </p:spPr>
      </p:pic>
    </p:spTree>
    <p:extLst>
      <p:ext uri="{BB962C8B-B14F-4D97-AF65-F5344CB8AC3E}">
        <p14:creationId xmlns:p14="http://schemas.microsoft.com/office/powerpoint/2010/main" val="28040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BDD3A-3FF7-5B44-A1E4-8B0B43A511C0}"/>
              </a:ext>
            </a:extLst>
          </p:cNvPr>
          <p:cNvSpPr/>
          <p:nvPr/>
        </p:nvSpPr>
        <p:spPr>
          <a:xfrm flipH="1">
            <a:off x="796584" y="550042"/>
            <a:ext cx="111043" cy="701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0CA7E8-A4E0-A03F-A1E1-7F46C1EE2771}"/>
              </a:ext>
            </a:extLst>
          </p:cNvPr>
          <p:cNvSpPr txBox="1"/>
          <p:nvPr/>
        </p:nvSpPr>
        <p:spPr>
          <a:xfrm>
            <a:off x="1006597" y="458953"/>
            <a:ext cx="11111342" cy="1577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DE" sz="2800" b="1" dirty="0">
                <a:solidFill>
                  <a:srgbClr val="97A9F6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Extensions</a:t>
            </a:r>
          </a:p>
          <a:p>
            <a:pPr>
              <a:spcAft>
                <a:spcPts val="500"/>
              </a:spcAft>
            </a:pPr>
            <a:r>
              <a:rPr lang="en-DE" b="1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4.  </a:t>
            </a:r>
            <a:r>
              <a:rPr lang="en-GB" sz="16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Live Data Introspection, Parameter Tuning, and Command </a:t>
            </a:r>
            <a:r>
              <a:rPr lang="en-GB" sz="1600" dirty="0" err="1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Center</a:t>
            </a:r>
            <a:r>
              <a:rPr lang="en-GB" sz="16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 Extension </a:t>
            </a:r>
            <a:endParaRPr lang="en-GB" sz="16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>
              <a:spcAft>
                <a:spcPts val="500"/>
              </a:spcAft>
            </a:pPr>
            <a:endParaRPr lang="en-DE" b="1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>
              <a:spcAft>
                <a:spcPts val="500"/>
              </a:spcAft>
            </a:pPr>
            <a:endParaRPr lang="en-DE" sz="2000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B6ECB-7D93-2E61-61E4-463DA796D8C4}"/>
              </a:ext>
            </a:extLst>
          </p:cNvPr>
          <p:cNvSpPr txBox="1"/>
          <p:nvPr/>
        </p:nvSpPr>
        <p:spPr>
          <a:xfrm>
            <a:off x="796584" y="2317677"/>
            <a:ext cx="6100548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endParaRPr lang="de-DE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endParaRPr lang="de-DE" sz="1800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endParaRPr lang="de-DE" dirty="0">
              <a:solidFill>
                <a:srgbClr val="97A9F6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endParaRPr lang="de-DE" dirty="0">
              <a:solidFill>
                <a:srgbClr val="97A9F6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endParaRPr lang="en-DE" sz="1800" dirty="0">
              <a:solidFill>
                <a:srgbClr val="97A9F6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C3C2C-DB5E-5009-3DC8-8B116F38DBCA}"/>
              </a:ext>
            </a:extLst>
          </p:cNvPr>
          <p:cNvSpPr txBox="1"/>
          <p:nvPr/>
        </p:nvSpPr>
        <p:spPr>
          <a:xfrm>
            <a:off x="796584" y="2194380"/>
            <a:ext cx="5029225" cy="397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6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Extensive live data introspection with </a:t>
            </a:r>
            <a:r>
              <a:rPr lang="en-GB" sz="1600" dirty="0" err="1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PlotJuggler</a:t>
            </a:r>
            <a:r>
              <a:rPr lang="en-GB" sz="16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. It is a lightweight visualization tool that directly connects to any running topic and allows for live signal processing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28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We integrated a complete GUI for live parameter tuning to maintain an overview and intuitive control over all parameters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28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To have a good overview in </a:t>
            </a:r>
            <a:r>
              <a:rPr lang="en-GB" sz="1600" dirty="0" err="1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rviz</a:t>
            </a:r>
            <a:r>
              <a:rPr lang="en-GB" sz="16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, we visualize the point cloud, the goal marker, IMU, and a laser scan</a:t>
            </a:r>
            <a:endParaRPr lang="en-GB" sz="16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just">
              <a:spcAft>
                <a:spcPts val="500"/>
              </a:spcAft>
            </a:pPr>
            <a:endParaRPr lang="de-DE" sz="1600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 marL="285750" indent="-285750" algn="just">
              <a:spcAft>
                <a:spcPts val="500"/>
              </a:spcAft>
              <a:buFont typeface="Wingdings" pitchFamily="2" charset="2"/>
              <a:buChar char="§"/>
            </a:pPr>
            <a:endParaRPr lang="en-DE" sz="1600" dirty="0">
              <a:solidFill>
                <a:srgbClr val="97A9F6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</p:txBody>
      </p:sp>
      <p:pic>
        <p:nvPicPr>
          <p:cNvPr id="11" name="Picture 10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881801A7-BC52-0AF6-921E-49395CFBB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38"/>
          <a:stretch/>
        </p:blipFill>
        <p:spPr>
          <a:xfrm>
            <a:off x="8004134" y="3591686"/>
            <a:ext cx="3507220" cy="2571345"/>
          </a:xfrm>
          <a:prstGeom prst="rect">
            <a:avLst/>
          </a:prstGeom>
          <a:ln w="28575">
            <a:solidFill>
              <a:srgbClr val="97A9F6"/>
            </a:solidFill>
          </a:ln>
        </p:spPr>
      </p:pic>
      <p:pic>
        <p:nvPicPr>
          <p:cNvPr id="10" name="Picture 9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3992DFE9-F035-BD74-932B-17B23823B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81"/>
          <a:stretch/>
        </p:blipFill>
        <p:spPr>
          <a:xfrm>
            <a:off x="6096000" y="2586584"/>
            <a:ext cx="3626053" cy="2290775"/>
          </a:xfrm>
          <a:prstGeom prst="rect">
            <a:avLst/>
          </a:prstGeom>
          <a:ln w="28575">
            <a:solidFill>
              <a:srgbClr val="97A9F6"/>
            </a:solidFill>
          </a:ln>
        </p:spPr>
      </p:pic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AF694DF2-F345-EA21-419B-8F21F821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612" y="1962597"/>
            <a:ext cx="2824933" cy="2157626"/>
          </a:xfrm>
          <a:prstGeom prst="rect">
            <a:avLst/>
          </a:prstGeom>
          <a:ln w="28575">
            <a:solidFill>
              <a:srgbClr val="97A9F6"/>
            </a:solidFill>
          </a:ln>
        </p:spPr>
      </p:pic>
    </p:spTree>
    <p:extLst>
      <p:ext uri="{BB962C8B-B14F-4D97-AF65-F5344CB8AC3E}">
        <p14:creationId xmlns:p14="http://schemas.microsoft.com/office/powerpoint/2010/main" val="13848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BDD3A-3FF7-5B44-A1E4-8B0B43A511C0}"/>
              </a:ext>
            </a:extLst>
          </p:cNvPr>
          <p:cNvSpPr/>
          <p:nvPr/>
        </p:nvSpPr>
        <p:spPr>
          <a:xfrm flipH="1">
            <a:off x="796584" y="550042"/>
            <a:ext cx="111043" cy="701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0CA7E8-A4E0-A03F-A1E1-7F46C1EE2771}"/>
              </a:ext>
            </a:extLst>
          </p:cNvPr>
          <p:cNvSpPr txBox="1"/>
          <p:nvPr/>
        </p:nvSpPr>
        <p:spPr>
          <a:xfrm>
            <a:off x="1006597" y="458953"/>
            <a:ext cx="11111342" cy="1236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DE" sz="2800" b="1" dirty="0">
                <a:solidFill>
                  <a:srgbClr val="97A9F6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Happy End</a:t>
            </a:r>
          </a:p>
          <a:p>
            <a:pPr>
              <a:spcAft>
                <a:spcPts val="500"/>
              </a:spcAft>
            </a:pPr>
            <a:r>
              <a:rPr lang="en-DE" b="1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Turtelbot saved the world</a:t>
            </a:r>
          </a:p>
          <a:p>
            <a:pPr>
              <a:spcAft>
                <a:spcPts val="500"/>
              </a:spcAft>
            </a:pPr>
            <a:endParaRPr lang="en-DE" sz="2000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075079-004C-87A2-7BAF-BC0C853E3D7E}"/>
              </a:ext>
            </a:extLst>
          </p:cNvPr>
          <p:cNvSpPr txBox="1"/>
          <p:nvPr/>
        </p:nvSpPr>
        <p:spPr>
          <a:xfrm>
            <a:off x="699292" y="1502316"/>
            <a:ext cx="6445427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500"/>
              </a:spcAft>
            </a:pPr>
            <a:endParaRPr lang="en-GB" sz="2000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>
              <a:spcAft>
                <a:spcPts val="500"/>
              </a:spcAft>
            </a:pPr>
            <a:r>
              <a:rPr lang="en-GB" sz="2000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 </a:t>
            </a:r>
            <a:endParaRPr lang="en-DE" sz="2000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</p:txBody>
      </p:sp>
      <p:pic>
        <p:nvPicPr>
          <p:cNvPr id="3" name="Picture 2" descr="A picture containing close&#10;&#10;Description automatically generated">
            <a:extLst>
              <a:ext uri="{FF2B5EF4-FFF2-40B4-BE49-F238E27FC236}">
                <a16:creationId xmlns:a16="http://schemas.microsoft.com/office/drawing/2014/main" id="{BD3B781A-3FC1-0FEA-4D16-963683C2F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916184">
            <a:off x="3949752" y="1822809"/>
            <a:ext cx="4362450" cy="4362450"/>
          </a:xfrm>
          <a:prstGeom prst="rect">
            <a:avLst/>
          </a:prstGeom>
        </p:spPr>
      </p:pic>
      <p:pic>
        <p:nvPicPr>
          <p:cNvPr id="9" name="Graphic 8" descr="Dog with solid fill">
            <a:extLst>
              <a:ext uri="{FF2B5EF4-FFF2-40B4-BE49-F238E27FC236}">
                <a16:creationId xmlns:a16="http://schemas.microsoft.com/office/drawing/2014/main" id="{3A57C7B8-6DF3-1D8C-5E94-D0DD33691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24985">
            <a:off x="6430109" y="1688846"/>
            <a:ext cx="652071" cy="652071"/>
          </a:xfrm>
          <a:prstGeom prst="rect">
            <a:avLst/>
          </a:prstGeom>
        </p:spPr>
      </p:pic>
      <p:pic>
        <p:nvPicPr>
          <p:cNvPr id="10" name="Graphic 9" descr="Horse outline">
            <a:extLst>
              <a:ext uri="{FF2B5EF4-FFF2-40B4-BE49-F238E27FC236}">
                <a16:creationId xmlns:a16="http://schemas.microsoft.com/office/drawing/2014/main" id="{81FFCD60-6760-FCD9-63F8-8DCAE5DD7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83884" flipH="1">
            <a:off x="7313538" y="2137555"/>
            <a:ext cx="961685" cy="802556"/>
          </a:xfrm>
          <a:prstGeom prst="rect">
            <a:avLst/>
          </a:prstGeom>
        </p:spPr>
      </p:pic>
      <p:pic>
        <p:nvPicPr>
          <p:cNvPr id="11" name="Graphic 10" descr="Woman outline">
            <a:extLst>
              <a:ext uri="{FF2B5EF4-FFF2-40B4-BE49-F238E27FC236}">
                <a16:creationId xmlns:a16="http://schemas.microsoft.com/office/drawing/2014/main" id="{F155F9D9-9B82-EE91-DE2C-685FEBB494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42118">
            <a:off x="6871335" y="1644217"/>
            <a:ext cx="848646" cy="794997"/>
          </a:xfrm>
          <a:prstGeom prst="rect">
            <a:avLst/>
          </a:prstGeom>
        </p:spPr>
      </p:pic>
      <p:pic>
        <p:nvPicPr>
          <p:cNvPr id="12" name="Graphic 11" descr="Cow outline">
            <a:extLst>
              <a:ext uri="{FF2B5EF4-FFF2-40B4-BE49-F238E27FC236}">
                <a16:creationId xmlns:a16="http://schemas.microsoft.com/office/drawing/2014/main" id="{AA44DFB7-2960-B102-DD5E-9228EB69E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4924942">
            <a:off x="3665965" y="4316006"/>
            <a:ext cx="859478" cy="859478"/>
          </a:xfrm>
          <a:prstGeom prst="rect">
            <a:avLst/>
          </a:prstGeom>
        </p:spPr>
      </p:pic>
      <p:pic>
        <p:nvPicPr>
          <p:cNvPr id="14" name="Graphic 13" descr="Two Men outline">
            <a:extLst>
              <a:ext uri="{FF2B5EF4-FFF2-40B4-BE49-F238E27FC236}">
                <a16:creationId xmlns:a16="http://schemas.microsoft.com/office/drawing/2014/main" id="{38B88697-002D-F2FF-D16B-B47F10CB1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3558412" y="3639491"/>
            <a:ext cx="729085" cy="729085"/>
          </a:xfrm>
          <a:prstGeom prst="rect">
            <a:avLst/>
          </a:prstGeom>
        </p:spPr>
      </p:pic>
      <p:pic>
        <p:nvPicPr>
          <p:cNvPr id="5" name="Picture 4" descr="A person in black suit&#10;&#10;Description automatically generated with low confidence">
            <a:extLst>
              <a:ext uri="{FF2B5EF4-FFF2-40B4-BE49-F238E27FC236}">
                <a16:creationId xmlns:a16="http://schemas.microsoft.com/office/drawing/2014/main" id="{08469071-4FE4-CC26-4345-DB80DAAC2A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310513">
            <a:off x="4148656" y="1449635"/>
            <a:ext cx="831127" cy="1293537"/>
          </a:xfrm>
          <a:prstGeom prst="rect">
            <a:avLst/>
          </a:prstGeom>
        </p:spPr>
      </p:pic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1A6D821-C99B-6C05-0EA0-4AD2D35B1A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3328" y="1554703"/>
            <a:ext cx="364543" cy="7290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E52C49-3D56-B56D-F776-3E564C99F5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029303" flipH="1">
            <a:off x="5194641" y="1396334"/>
            <a:ext cx="859952" cy="845623"/>
          </a:xfrm>
          <a:prstGeom prst="rect">
            <a:avLst/>
          </a:prstGeom>
        </p:spPr>
      </p:pic>
      <p:pic>
        <p:nvPicPr>
          <p:cNvPr id="20" name="Picture 19" descr="A picture containing building, outdoor, tower&#10;&#10;Description automatically generated">
            <a:extLst>
              <a:ext uri="{FF2B5EF4-FFF2-40B4-BE49-F238E27FC236}">
                <a16:creationId xmlns:a16="http://schemas.microsoft.com/office/drawing/2014/main" id="{7CCCEEBC-41B7-F21A-9817-5DDCE3B7BA2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4891582">
            <a:off x="8170230" y="3164477"/>
            <a:ext cx="714339" cy="10367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D179420-88C0-3435-81CA-79E948003406}"/>
                  </a:ext>
                </a:extLst>
              </p14:cNvPr>
              <p14:cNvContentPartPr/>
              <p14:nvPr/>
            </p14:nvContentPartPr>
            <p14:xfrm>
              <a:off x="8048611" y="3382574"/>
              <a:ext cx="131760" cy="1065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D179420-88C0-3435-81CA-79E94800340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44279" y="3378254"/>
                <a:ext cx="140424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6A2760D-2BE7-1546-1EC2-D5FA58E60AEF}"/>
                  </a:ext>
                </a:extLst>
              </p14:cNvPr>
              <p14:cNvContentPartPr/>
              <p14:nvPr/>
            </p14:nvContentPartPr>
            <p14:xfrm>
              <a:off x="8082429" y="3295912"/>
              <a:ext cx="142200" cy="824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6A2760D-2BE7-1546-1EC2-D5FA58E60AE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46429" y="3259912"/>
                <a:ext cx="2138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AE46EDE-8E25-D713-CB1B-0F8BC0212494}"/>
                  </a:ext>
                </a:extLst>
              </p14:cNvPr>
              <p14:cNvContentPartPr/>
              <p14:nvPr/>
            </p14:nvContentPartPr>
            <p14:xfrm>
              <a:off x="7975663" y="3376519"/>
              <a:ext cx="124560" cy="162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AE46EDE-8E25-D713-CB1B-0F8BC021249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39559" y="3340519"/>
                <a:ext cx="196408" cy="23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61418EEF-CD87-3D83-B7A6-C5F9DE242FA5}"/>
              </a:ext>
            </a:extLst>
          </p:cNvPr>
          <p:cNvGrpSpPr/>
          <p:nvPr/>
        </p:nvGrpSpPr>
        <p:grpSpPr>
          <a:xfrm>
            <a:off x="8004817" y="3476300"/>
            <a:ext cx="351000" cy="78350"/>
            <a:chOff x="7722190" y="3541810"/>
            <a:chExt cx="351000" cy="783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0D5CEA1-BA6C-D609-966F-B555AE94242C}"/>
                    </a:ext>
                  </a:extLst>
                </p14:cNvPr>
                <p14:cNvContentPartPr/>
                <p14:nvPr/>
              </p14:nvContentPartPr>
              <p14:xfrm>
                <a:off x="7741990" y="3541810"/>
                <a:ext cx="184320" cy="66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0D5CEA1-BA6C-D609-966F-B555AE94242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05990" y="3505810"/>
                  <a:ext cx="255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56B4ED2-D5F5-BAA5-71C1-E23D95B2A589}"/>
                    </a:ext>
                  </a:extLst>
                </p14:cNvPr>
                <p14:cNvContentPartPr/>
                <p14:nvPr/>
              </p14:nvContentPartPr>
              <p14:xfrm>
                <a:off x="7739470" y="360756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56B4ED2-D5F5-BAA5-71C1-E23D95B2A58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03830" y="35719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0A98C2-AA87-F32C-0ED6-4254229FAC1F}"/>
                    </a:ext>
                  </a:extLst>
                </p14:cNvPr>
                <p14:cNvContentPartPr/>
                <p14:nvPr/>
              </p14:nvContentPartPr>
              <p14:xfrm>
                <a:off x="7761070" y="360936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0A98C2-AA87-F32C-0ED6-4254229FAC1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25070" y="35733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1ABA1AC-0A8D-5430-6B57-A9C0CE4CF24E}"/>
                    </a:ext>
                  </a:extLst>
                </p14:cNvPr>
                <p14:cNvContentPartPr/>
                <p14:nvPr/>
              </p14:nvContentPartPr>
              <p14:xfrm>
                <a:off x="7784110" y="360864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1ABA1AC-0A8D-5430-6B57-A9C0CE4CF2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48470" y="357264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90647EC-24BE-DD94-F1F7-E5A2EE1CE4B8}"/>
                    </a:ext>
                  </a:extLst>
                </p14:cNvPr>
                <p14:cNvContentPartPr/>
                <p14:nvPr/>
              </p14:nvContentPartPr>
              <p14:xfrm>
                <a:off x="7802830" y="360540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90647EC-24BE-DD94-F1F7-E5A2EE1CE4B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67190" y="35697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64F0E50-9DCE-0BB1-B94F-FE167893F445}"/>
                    </a:ext>
                  </a:extLst>
                </p14:cNvPr>
                <p14:cNvContentPartPr/>
                <p14:nvPr/>
              </p14:nvContentPartPr>
              <p14:xfrm>
                <a:off x="7820110" y="360360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64F0E50-9DCE-0BB1-B94F-FE167893F44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84110" y="35679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C144F3F-8649-F0E1-8F35-9A8B1D0CBB7B}"/>
                    </a:ext>
                  </a:extLst>
                </p14:cNvPr>
                <p14:cNvContentPartPr/>
                <p14:nvPr/>
              </p14:nvContentPartPr>
              <p14:xfrm>
                <a:off x="7839550" y="359964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C144F3F-8649-F0E1-8F35-9A8B1D0CBB7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03550" y="356400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188C6EF-6E12-D27D-F25F-5920C2DEE8CD}"/>
                    </a:ext>
                  </a:extLst>
                </p14:cNvPr>
                <p14:cNvContentPartPr/>
                <p14:nvPr/>
              </p14:nvContentPartPr>
              <p14:xfrm>
                <a:off x="7847110" y="359964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188C6EF-6E12-D27D-F25F-5920C2DEE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11470" y="356400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B6C6EAB-95DF-9BD7-FC4B-3B95439C3D77}"/>
                    </a:ext>
                  </a:extLst>
                </p14:cNvPr>
                <p14:cNvContentPartPr/>
                <p14:nvPr/>
              </p14:nvContentPartPr>
              <p14:xfrm>
                <a:off x="7887430" y="3597120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B6C6EAB-95DF-9BD7-FC4B-3B95439C3D7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51430" y="356148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B509385-9FAE-EA04-7701-A6341E7DF792}"/>
                    </a:ext>
                  </a:extLst>
                </p14:cNvPr>
                <p14:cNvContentPartPr/>
                <p14:nvPr/>
              </p14:nvContentPartPr>
              <p14:xfrm>
                <a:off x="7726870" y="3553560"/>
                <a:ext cx="346320" cy="61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B509385-9FAE-EA04-7701-A6341E7DF79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90870" y="3517560"/>
                  <a:ext cx="417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A5CA134-BE71-31A2-33F0-F39C8759C629}"/>
                    </a:ext>
                  </a:extLst>
                </p14:cNvPr>
                <p14:cNvContentPartPr/>
                <p14:nvPr/>
              </p14:nvContentPartPr>
              <p14:xfrm>
                <a:off x="7722190" y="3603960"/>
                <a:ext cx="21960" cy="16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A5CA134-BE71-31A2-33F0-F39C8759C62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86190" y="3567960"/>
                  <a:ext cx="93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7049E75-2824-475A-9F8A-93578B3FF9FB}"/>
                    </a:ext>
                  </a:extLst>
                </p14:cNvPr>
                <p14:cNvContentPartPr/>
                <p14:nvPr/>
              </p14:nvContentPartPr>
              <p14:xfrm>
                <a:off x="7749910" y="3594600"/>
                <a:ext cx="11880" cy="22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7049E75-2824-475A-9F8A-93578B3FF9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13910" y="3558600"/>
                  <a:ext cx="8352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25813A9-2DC6-946C-D553-3531A6DF6216}"/>
                  </a:ext>
                </a:extLst>
              </p14:cNvPr>
              <p14:cNvContentPartPr/>
              <p14:nvPr/>
            </p14:nvContentPartPr>
            <p14:xfrm>
              <a:off x="8063137" y="3972610"/>
              <a:ext cx="259560" cy="1702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25813A9-2DC6-946C-D553-3531A6DF621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27137" y="3936610"/>
                <a:ext cx="331200" cy="24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CF92A47-CD1A-AA09-ECCD-5AA8756B5043}"/>
              </a:ext>
            </a:extLst>
          </p:cNvPr>
          <p:cNvGrpSpPr/>
          <p:nvPr/>
        </p:nvGrpSpPr>
        <p:grpSpPr>
          <a:xfrm>
            <a:off x="8067097" y="3968290"/>
            <a:ext cx="76680" cy="10440"/>
            <a:chOff x="7784470" y="4033800"/>
            <a:chExt cx="76680" cy="1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6DE0154-B087-8450-3D06-3750959A6753}"/>
                    </a:ext>
                  </a:extLst>
                </p14:cNvPr>
                <p14:cNvContentPartPr/>
                <p14:nvPr/>
              </p14:nvContentPartPr>
              <p14:xfrm>
                <a:off x="7799590" y="4043880"/>
                <a:ext cx="36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6DE0154-B087-8450-3D06-3750959A675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63950" y="400788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1EBAAA4-2EE7-1605-18FA-69FDD82F77D4}"/>
                    </a:ext>
                  </a:extLst>
                </p14:cNvPr>
                <p14:cNvContentPartPr/>
                <p14:nvPr/>
              </p14:nvContentPartPr>
              <p14:xfrm>
                <a:off x="7828390" y="4043160"/>
                <a:ext cx="360" cy="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1EBAAA4-2EE7-1605-18FA-69FDD82F77D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92750" y="40071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CB8C6B8-913F-5C14-727F-41849D343CE6}"/>
                    </a:ext>
                  </a:extLst>
                </p14:cNvPr>
                <p14:cNvContentPartPr/>
                <p14:nvPr/>
              </p14:nvContentPartPr>
              <p14:xfrm>
                <a:off x="7825150" y="4036680"/>
                <a:ext cx="36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CB8C6B8-913F-5C14-727F-41849D343CE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89510" y="400104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7D9340A-490E-1C3D-3377-A59287B7C259}"/>
                    </a:ext>
                  </a:extLst>
                </p14:cNvPr>
                <p14:cNvContentPartPr/>
                <p14:nvPr/>
              </p14:nvContentPartPr>
              <p14:xfrm>
                <a:off x="7842430" y="4036680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7D9340A-490E-1C3D-3377-A59287B7C25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06790" y="400104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CF3CA83-07D1-F914-EFAD-8471FA366A5D}"/>
                    </a:ext>
                  </a:extLst>
                </p14:cNvPr>
                <p14:cNvContentPartPr/>
                <p14:nvPr/>
              </p14:nvContentPartPr>
              <p14:xfrm>
                <a:off x="7860790" y="4036680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CF3CA83-07D1-F914-EFAD-8471FA366A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24790" y="400104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11D62C0-0C78-9E14-58B3-F38084789BB0}"/>
                    </a:ext>
                  </a:extLst>
                </p14:cNvPr>
                <p14:cNvContentPartPr/>
                <p14:nvPr/>
              </p14:nvContentPartPr>
              <p14:xfrm>
                <a:off x="7845310" y="4033800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11D62C0-0C78-9E14-58B3-F38084789B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09670" y="399780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710DD9E-FE5D-B8AC-CC2E-53E7C13C4CE9}"/>
                    </a:ext>
                  </a:extLst>
                </p14:cNvPr>
                <p14:cNvContentPartPr/>
                <p14:nvPr/>
              </p14:nvContentPartPr>
              <p14:xfrm>
                <a:off x="7784470" y="4043520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710DD9E-FE5D-B8AC-CC2E-53E7C13C4CE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48830" y="400788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843361E-B23B-0A17-BB9F-A833B8673E67}"/>
              </a:ext>
            </a:extLst>
          </p:cNvPr>
          <p:cNvGrpSpPr/>
          <p:nvPr/>
        </p:nvGrpSpPr>
        <p:grpSpPr>
          <a:xfrm>
            <a:off x="8041537" y="3852010"/>
            <a:ext cx="114840" cy="76680"/>
            <a:chOff x="7758910" y="3917520"/>
            <a:chExt cx="114840" cy="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6BD1A13-78EB-07F3-7C75-FA1200237BB6}"/>
                    </a:ext>
                  </a:extLst>
                </p14:cNvPr>
                <p14:cNvContentPartPr/>
                <p14:nvPr/>
              </p14:nvContentPartPr>
              <p14:xfrm>
                <a:off x="7758910" y="3917520"/>
                <a:ext cx="87840" cy="61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6BD1A13-78EB-07F3-7C75-FA1200237BB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750270" y="3908520"/>
                  <a:ext cx="1054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B93BBA4-229B-9F99-86D8-F060DA5CCBE7}"/>
                    </a:ext>
                  </a:extLst>
                </p14:cNvPr>
                <p14:cNvContentPartPr/>
                <p14:nvPr/>
              </p14:nvContentPartPr>
              <p14:xfrm>
                <a:off x="7773670" y="3965400"/>
                <a:ext cx="100080" cy="17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B93BBA4-229B-9F99-86D8-F060DA5CCBE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64670" y="3956760"/>
                  <a:ext cx="117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EDC7C0E-4E90-AF77-6EAC-00762DE589D9}"/>
                    </a:ext>
                  </a:extLst>
                </p14:cNvPr>
                <p14:cNvContentPartPr/>
                <p14:nvPr/>
              </p14:nvContentPartPr>
              <p14:xfrm>
                <a:off x="7768990" y="3989880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EDC7C0E-4E90-AF77-6EAC-00762DE589D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64670" y="398556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C7BE5D6-B244-FACB-E050-1621B673E7F0}"/>
                    </a:ext>
                  </a:extLst>
                </p14:cNvPr>
                <p14:cNvContentPartPr/>
                <p14:nvPr/>
              </p14:nvContentPartPr>
              <p14:xfrm>
                <a:off x="7768270" y="3993840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C7BE5D6-B244-FACB-E050-1621B673E7F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63950" y="398952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6260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BDD3A-3FF7-5B44-A1E4-8B0B43A511C0}"/>
              </a:ext>
            </a:extLst>
          </p:cNvPr>
          <p:cNvSpPr/>
          <p:nvPr/>
        </p:nvSpPr>
        <p:spPr>
          <a:xfrm flipH="1">
            <a:off x="796584" y="550042"/>
            <a:ext cx="111043" cy="701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0CA7E8-A4E0-A03F-A1E1-7F46C1EE2771}"/>
              </a:ext>
            </a:extLst>
          </p:cNvPr>
          <p:cNvSpPr txBox="1"/>
          <p:nvPr/>
        </p:nvSpPr>
        <p:spPr>
          <a:xfrm>
            <a:off x="852105" y="500451"/>
            <a:ext cx="11111342" cy="5234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DE" sz="2000" b="1" dirty="0"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TA answers:</a:t>
            </a:r>
          </a:p>
          <a:p>
            <a:pPr>
              <a:spcAft>
                <a:spcPts val="500"/>
              </a:spcAft>
            </a:pPr>
            <a:endParaRPr lang="en-DE" sz="2000" b="1" dirty="0"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>
              <a:spcAft>
                <a:spcPts val="500"/>
              </a:spcAft>
            </a:pPr>
            <a:r>
              <a:rPr lang="en-DE" sz="2000" b="1" dirty="0"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 - How many points will our extensions approximately yield? (</a:t>
            </a:r>
            <a:r>
              <a:rPr lang="en-GB" sz="2000" b="1" dirty="0"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multiplexer)+</a:t>
            </a:r>
            <a:endParaRPr lang="en-DE" sz="2000" b="1" dirty="0"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>
              <a:spcAft>
                <a:spcPts val="500"/>
              </a:spcAft>
            </a:pPr>
            <a:endParaRPr lang="en-DE" sz="2000" b="1" dirty="0"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 marL="342900" indent="-342900">
              <a:spcAft>
                <a:spcPts val="500"/>
              </a:spcAft>
              <a:buFontTx/>
              <a:buChar char="-"/>
            </a:pPr>
            <a:r>
              <a:rPr lang="en-DE" sz="2000" b="1" dirty="0"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How detailed should be describe the baseline mission?</a:t>
            </a:r>
          </a:p>
          <a:p>
            <a:pPr marL="342900" indent="-342900">
              <a:spcAft>
                <a:spcPts val="500"/>
              </a:spcAft>
              <a:buFontTx/>
              <a:buChar char="-"/>
            </a:pPr>
            <a:endParaRPr lang="en-DE" sz="2000" b="1" dirty="0"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>
              <a:spcAft>
                <a:spcPts val="500"/>
              </a:spcAft>
            </a:pPr>
            <a:r>
              <a:rPr lang="en-DE" sz="2000" b="1" dirty="0"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Summary: </a:t>
            </a:r>
          </a:p>
          <a:p>
            <a:pPr marL="342900" indent="-342900">
              <a:spcAft>
                <a:spcPts val="500"/>
              </a:spcAft>
              <a:buFontTx/>
              <a:buChar char="-"/>
            </a:pPr>
            <a:r>
              <a:rPr lang="en-GB" sz="2000" b="1" dirty="0"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S</a:t>
            </a:r>
            <a:r>
              <a:rPr lang="en-DE" sz="2000" b="1" dirty="0"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top sign: add more (example: people) to get save 10 points</a:t>
            </a:r>
          </a:p>
          <a:p>
            <a:pPr marL="342900" indent="-342900">
              <a:spcAft>
                <a:spcPts val="500"/>
              </a:spcAft>
              <a:buFontTx/>
              <a:buChar char="-"/>
            </a:pPr>
            <a:r>
              <a:rPr lang="en-GB" sz="2000" dirty="0"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L</a:t>
            </a:r>
            <a:r>
              <a:rPr lang="en-DE" sz="2000" dirty="0"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ive data and plot juggler: 5 points</a:t>
            </a:r>
          </a:p>
          <a:p>
            <a:pPr marL="342900" indent="-342900">
              <a:spcAft>
                <a:spcPts val="500"/>
              </a:spcAft>
              <a:buFontTx/>
              <a:buChar char="-"/>
            </a:pPr>
            <a:r>
              <a:rPr lang="en-GB" sz="2000" dirty="0"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A</a:t>
            </a:r>
            <a:r>
              <a:rPr lang="en-DE" sz="2000" dirty="0"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nimals: 10 points (but not sure)</a:t>
            </a:r>
          </a:p>
          <a:p>
            <a:pPr marL="342900" indent="-342900">
              <a:spcAft>
                <a:spcPts val="500"/>
              </a:spcAft>
              <a:buFontTx/>
              <a:buChar char="-"/>
            </a:pPr>
            <a:r>
              <a:rPr lang="en-GB" sz="2000" dirty="0"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C</a:t>
            </a:r>
            <a:r>
              <a:rPr lang="en-DE" sz="2000" dirty="0"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ommand center: baseline, no extension </a:t>
            </a:r>
          </a:p>
          <a:p>
            <a:pPr marL="342900" indent="-342900">
              <a:spcAft>
                <a:spcPts val="500"/>
              </a:spcAft>
              <a:buFontTx/>
              <a:buChar char="-"/>
            </a:pPr>
            <a:r>
              <a:rPr lang="en-DE" sz="2000" dirty="0"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Multiplexing: should be more complex than in the sections</a:t>
            </a:r>
          </a:p>
          <a:p>
            <a:pPr marL="342900" indent="-342900">
              <a:spcAft>
                <a:spcPts val="500"/>
              </a:spcAft>
              <a:buFontTx/>
              <a:buChar char="-"/>
            </a:pPr>
            <a:endParaRPr lang="en-DE" sz="2000" dirty="0"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 marL="342900" indent="-342900">
              <a:spcAft>
                <a:spcPts val="500"/>
              </a:spcAft>
              <a:buFontTx/>
              <a:buChar char="-"/>
            </a:pPr>
            <a:r>
              <a:rPr lang="en-DE" sz="2000" dirty="0"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Generally: More focus on extensions than baseline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075079-004C-87A2-7BAF-BC0C853E3D7E}"/>
              </a:ext>
            </a:extLst>
          </p:cNvPr>
          <p:cNvSpPr txBox="1"/>
          <p:nvPr/>
        </p:nvSpPr>
        <p:spPr>
          <a:xfrm>
            <a:off x="699292" y="1502316"/>
            <a:ext cx="6445427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500"/>
              </a:spcAft>
            </a:pPr>
            <a:endParaRPr lang="en-GB" sz="2000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  <a:p>
            <a:pPr>
              <a:spcAft>
                <a:spcPts val="500"/>
              </a:spcAft>
            </a:pPr>
            <a:r>
              <a:rPr lang="en-GB" sz="2000" dirty="0">
                <a:solidFill>
                  <a:schemeClr val="bg1"/>
                </a:solidFill>
                <a:latin typeface="Biome" panose="020B0503030204020804" pitchFamily="34" charset="0"/>
                <a:ea typeface="Inter" panose="02000503000000020004" pitchFamily="2" charset="0"/>
                <a:cs typeface="Biome" panose="020B0503030204020804" pitchFamily="34" charset="0"/>
              </a:rPr>
              <a:t> </a:t>
            </a:r>
            <a:endParaRPr lang="en-DE" sz="2000" dirty="0">
              <a:solidFill>
                <a:schemeClr val="bg1"/>
              </a:solidFill>
              <a:latin typeface="Biome" panose="020B0503030204020804" pitchFamily="34" charset="0"/>
              <a:ea typeface="Inter" panose="02000503000000020004" pitchFamily="2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21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2752</TotalTime>
  <Words>663</Words>
  <Application>Microsoft Macintosh PowerPoint</Application>
  <PresentationFormat>Widescreen</PresentationFormat>
  <Paragraphs>111</Paragraphs>
  <Slides>12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Biome</vt:lpstr>
      <vt:lpstr>Calibri</vt:lpstr>
      <vt:lpstr>Calibri Light</vt:lpstr>
      <vt:lpstr>CMR10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Josie Oetjen</dc:creator>
  <cp:lastModifiedBy>Josie Oetjen</cp:lastModifiedBy>
  <cp:revision>28</cp:revision>
  <dcterms:created xsi:type="dcterms:W3CDTF">2022-11-25T03:25:37Z</dcterms:created>
  <dcterms:modified xsi:type="dcterms:W3CDTF">2022-12-12T02:10:38Z</dcterms:modified>
</cp:coreProperties>
</file>